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8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56" r:id="rId11"/>
    <p:sldId id="257" r:id="rId12"/>
    <p:sldId id="258" r:id="rId13"/>
    <p:sldId id="260" r:id="rId14"/>
    <p:sldId id="262" r:id="rId15"/>
    <p:sldId id="261" r:id="rId16"/>
    <p:sldId id="264" r:id="rId17"/>
    <p:sldId id="269" r:id="rId18"/>
    <p:sldId id="270" r:id="rId19"/>
    <p:sldId id="271" r:id="rId20"/>
    <p:sldId id="296" r:id="rId21"/>
    <p:sldId id="297" r:id="rId22"/>
    <p:sldId id="298" r:id="rId23"/>
    <p:sldId id="300" r:id="rId24"/>
    <p:sldId id="301" r:id="rId25"/>
    <p:sldId id="304" r:id="rId26"/>
    <p:sldId id="305" r:id="rId27"/>
    <p:sldId id="30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000099"/>
    <a:srgbClr val="0033CC"/>
    <a:srgbClr val="FF3300"/>
    <a:srgbClr val="990000"/>
    <a:srgbClr val="99CC00"/>
    <a:srgbClr val="33CC33"/>
    <a:srgbClr val="00CC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536" autoAdjust="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em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em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A5286-9C96-4D84-8DF2-5A7B528F3C1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9CA2B-125E-4C7A-94BA-479FD5CF7D33}">
      <dgm:prSet phldrT="[Текст]"/>
      <dgm:spPr/>
      <dgm:t>
        <a:bodyPr/>
        <a:lstStyle/>
        <a:p>
          <a:r>
            <a:rPr lang="uk-UA" dirty="0" smtClean="0"/>
            <a:t>*</a:t>
          </a:r>
          <a:endParaRPr lang="ru-RU" dirty="0"/>
        </a:p>
      </dgm:t>
    </dgm:pt>
    <dgm:pt modelId="{44E92297-A8EC-42C3-A21F-3B190A01E995}" type="parTrans" cxnId="{620D241E-8EBD-484D-AD6A-5E8C5172F7B2}">
      <dgm:prSet/>
      <dgm:spPr/>
      <dgm:t>
        <a:bodyPr/>
        <a:lstStyle/>
        <a:p>
          <a:endParaRPr lang="ru-RU"/>
        </a:p>
      </dgm:t>
    </dgm:pt>
    <dgm:pt modelId="{0F5EEF77-CE7F-4726-9A08-E2D05CADD084}" type="sibTrans" cxnId="{620D241E-8EBD-484D-AD6A-5E8C5172F7B2}">
      <dgm:prSet/>
      <dgm:spPr/>
      <dgm:t>
        <a:bodyPr/>
        <a:lstStyle/>
        <a:p>
          <a:endParaRPr lang="ru-RU"/>
        </a:p>
      </dgm:t>
    </dgm:pt>
    <dgm:pt modelId="{E20186E6-3557-416F-B76C-F31576DE4AF8}">
      <dgm:prSet phldrT="[Текст]" custT="1"/>
      <dgm:spPr/>
      <dgm:t>
        <a:bodyPr/>
        <a:lstStyle/>
        <a:p>
          <a:r>
            <a:rPr lang="uk-UA" sz="1600" b="1" dirty="0" smtClean="0"/>
            <a:t>Впровадження у навчальну практику гуманістичного принципу організації освіти.</a:t>
          </a:r>
          <a:endParaRPr lang="ru-RU" sz="1600" dirty="0"/>
        </a:p>
      </dgm:t>
    </dgm:pt>
    <dgm:pt modelId="{99650174-8843-4A3B-9E4D-7CDACA7A75C3}" type="parTrans" cxnId="{6062192A-5308-4426-8934-D8039D1062F4}">
      <dgm:prSet/>
      <dgm:spPr/>
      <dgm:t>
        <a:bodyPr/>
        <a:lstStyle/>
        <a:p>
          <a:endParaRPr lang="ru-RU"/>
        </a:p>
      </dgm:t>
    </dgm:pt>
    <dgm:pt modelId="{DC0E91A2-F6F5-4128-BB94-CA0745D06642}" type="sibTrans" cxnId="{6062192A-5308-4426-8934-D8039D1062F4}">
      <dgm:prSet/>
      <dgm:spPr/>
      <dgm:t>
        <a:bodyPr/>
        <a:lstStyle/>
        <a:p>
          <a:endParaRPr lang="ru-RU"/>
        </a:p>
      </dgm:t>
    </dgm:pt>
    <dgm:pt modelId="{B77BB3F9-3812-450D-B79E-9A2712243EBB}">
      <dgm:prSet phldrT="[Текст]" custT="1"/>
      <dgm:spPr/>
      <dgm:t>
        <a:bodyPr/>
        <a:lstStyle/>
        <a:p>
          <a:r>
            <a:rPr lang="uk-UA" sz="1600" b="1" dirty="0" smtClean="0"/>
            <a:t>Застосування диференційованого підходу до учнів,впровадження  різноманітних форм самостійної  та індивідуальної роботи.</a:t>
          </a:r>
          <a:endParaRPr lang="ru-RU" sz="1600" dirty="0"/>
        </a:p>
      </dgm:t>
    </dgm:pt>
    <dgm:pt modelId="{5013E18F-EF4D-4F6C-903A-A3839ADB2748}" type="parTrans" cxnId="{EC337143-3A7C-4759-8403-67DBD144A3EF}">
      <dgm:prSet/>
      <dgm:spPr/>
      <dgm:t>
        <a:bodyPr/>
        <a:lstStyle/>
        <a:p>
          <a:endParaRPr lang="ru-RU"/>
        </a:p>
      </dgm:t>
    </dgm:pt>
    <dgm:pt modelId="{672784DB-8A56-4BE9-AD00-087F0E23C12A}" type="sibTrans" cxnId="{EC337143-3A7C-4759-8403-67DBD144A3EF}">
      <dgm:prSet/>
      <dgm:spPr/>
      <dgm:t>
        <a:bodyPr/>
        <a:lstStyle/>
        <a:p>
          <a:endParaRPr lang="ru-RU"/>
        </a:p>
      </dgm:t>
    </dgm:pt>
    <dgm:pt modelId="{2D5CEFC0-9C0B-4D50-AABA-CA9CE027163C}">
      <dgm:prSet phldrT="[Текст]"/>
      <dgm:spPr/>
      <dgm:t>
        <a:bodyPr/>
        <a:lstStyle/>
        <a:p>
          <a:r>
            <a:rPr lang="uk-UA" dirty="0" smtClean="0"/>
            <a:t>*</a:t>
          </a:r>
          <a:endParaRPr lang="ru-RU" dirty="0"/>
        </a:p>
      </dgm:t>
    </dgm:pt>
    <dgm:pt modelId="{380379D8-8F3E-4BAD-B14F-C217D553375D}" type="parTrans" cxnId="{F903D98B-13E9-4CE4-8A61-3A1798AF82A9}">
      <dgm:prSet/>
      <dgm:spPr/>
      <dgm:t>
        <a:bodyPr/>
        <a:lstStyle/>
        <a:p>
          <a:endParaRPr lang="ru-RU"/>
        </a:p>
      </dgm:t>
    </dgm:pt>
    <dgm:pt modelId="{BED44997-18A7-498B-A4BD-D83745B19841}" type="sibTrans" cxnId="{F903D98B-13E9-4CE4-8A61-3A1798AF82A9}">
      <dgm:prSet/>
      <dgm:spPr/>
      <dgm:t>
        <a:bodyPr/>
        <a:lstStyle/>
        <a:p>
          <a:endParaRPr lang="ru-RU"/>
        </a:p>
      </dgm:t>
    </dgm:pt>
    <dgm:pt modelId="{F63E59E4-903E-4CD1-97C7-176A6F2857D2}">
      <dgm:prSet phldrT="[Текст]" custT="1"/>
      <dgm:spPr/>
      <dgm:t>
        <a:bodyPr/>
        <a:lstStyle/>
        <a:p>
          <a:r>
            <a:rPr lang="uk-UA" sz="1600" b="1" dirty="0" smtClean="0"/>
            <a:t>Організація  дослідження об</a:t>
          </a:r>
          <a:r>
            <a:rPr lang="en-US" sz="1600" b="1" dirty="0" smtClean="0"/>
            <a:t>’</a:t>
          </a:r>
          <a:r>
            <a:rPr lang="uk-UA" sz="1600" b="1" dirty="0" err="1" smtClean="0"/>
            <a:t>єктів</a:t>
          </a:r>
          <a:r>
            <a:rPr lang="uk-UA" sz="1600" b="1" dirty="0" smtClean="0"/>
            <a:t> у їхньому </a:t>
          </a:r>
          <a:r>
            <a:rPr lang="uk-UA" sz="1600" b="1" dirty="0" err="1" smtClean="0"/>
            <a:t>взаємозв</a:t>
          </a:r>
          <a:r>
            <a:rPr lang="en-US" sz="1600" b="1" dirty="0" smtClean="0"/>
            <a:t>’</a:t>
          </a:r>
          <a:r>
            <a:rPr lang="uk-UA" sz="1600" b="1" dirty="0" err="1" smtClean="0"/>
            <a:t>язку</a:t>
          </a:r>
          <a:r>
            <a:rPr lang="uk-UA" sz="1600" b="1" dirty="0" smtClean="0"/>
            <a:t>, що сприяє засвоєнню реальних фактів і розвиває вміння самостійно мислити.</a:t>
          </a:r>
          <a:endParaRPr lang="ru-RU" sz="1600" dirty="0"/>
        </a:p>
      </dgm:t>
    </dgm:pt>
    <dgm:pt modelId="{1B569791-E59B-4153-9454-A887E02696F5}" type="parTrans" cxnId="{CE259972-1161-4DF8-9B79-A56A0D3F7501}">
      <dgm:prSet/>
      <dgm:spPr/>
      <dgm:t>
        <a:bodyPr/>
        <a:lstStyle/>
        <a:p>
          <a:endParaRPr lang="ru-RU"/>
        </a:p>
      </dgm:t>
    </dgm:pt>
    <dgm:pt modelId="{0284D4B7-B9F1-4BFC-A1FA-5A49BC25D61B}" type="sibTrans" cxnId="{CE259972-1161-4DF8-9B79-A56A0D3F7501}">
      <dgm:prSet/>
      <dgm:spPr/>
      <dgm:t>
        <a:bodyPr/>
        <a:lstStyle/>
        <a:p>
          <a:endParaRPr lang="ru-RU"/>
        </a:p>
      </dgm:t>
    </dgm:pt>
    <dgm:pt modelId="{BCA7737B-03ED-4150-840C-D32A52621C27}">
      <dgm:prSet phldrT="[Текст]"/>
      <dgm:spPr/>
      <dgm:t>
        <a:bodyPr/>
        <a:lstStyle/>
        <a:p>
          <a:r>
            <a:rPr lang="uk-UA" b="1" dirty="0" smtClean="0"/>
            <a:t> *</a:t>
          </a:r>
          <a:endParaRPr lang="ru-RU" dirty="0"/>
        </a:p>
      </dgm:t>
    </dgm:pt>
    <dgm:pt modelId="{D6FE3F02-594C-4CA2-8945-7FEA71533052}" type="parTrans" cxnId="{07BAC169-9DB1-4D5B-8542-C9FFFB169CE6}">
      <dgm:prSet/>
      <dgm:spPr/>
      <dgm:t>
        <a:bodyPr/>
        <a:lstStyle/>
        <a:p>
          <a:endParaRPr lang="ru-RU"/>
        </a:p>
      </dgm:t>
    </dgm:pt>
    <dgm:pt modelId="{EA022604-A521-4880-9057-6B546353EF3A}" type="sibTrans" cxnId="{07BAC169-9DB1-4D5B-8542-C9FFFB169CE6}">
      <dgm:prSet/>
      <dgm:spPr/>
      <dgm:t>
        <a:bodyPr/>
        <a:lstStyle/>
        <a:p>
          <a:endParaRPr lang="ru-RU"/>
        </a:p>
      </dgm:t>
    </dgm:pt>
    <dgm:pt modelId="{3FAF0EDC-A310-4D9B-B3FE-C0DCCB11A9C5}">
      <dgm:prSet phldrT="[Текст]"/>
      <dgm:spPr/>
      <dgm:t>
        <a:bodyPr/>
        <a:lstStyle/>
        <a:p>
          <a:r>
            <a:rPr lang="uk-UA" b="1" dirty="0" smtClean="0"/>
            <a:t>  *</a:t>
          </a:r>
          <a:endParaRPr lang="ru-RU" dirty="0"/>
        </a:p>
      </dgm:t>
    </dgm:pt>
    <dgm:pt modelId="{65026287-253A-4633-9714-BFCE909E6533}" type="parTrans" cxnId="{FCA0F5E5-C2A9-4575-9C62-F30837FCF889}">
      <dgm:prSet/>
      <dgm:spPr/>
      <dgm:t>
        <a:bodyPr/>
        <a:lstStyle/>
        <a:p>
          <a:endParaRPr lang="ru-RU"/>
        </a:p>
      </dgm:t>
    </dgm:pt>
    <dgm:pt modelId="{B45C5439-9CC4-48F0-9FB9-2D74E678EF2A}" type="sibTrans" cxnId="{FCA0F5E5-C2A9-4575-9C62-F30837FCF889}">
      <dgm:prSet/>
      <dgm:spPr/>
      <dgm:t>
        <a:bodyPr/>
        <a:lstStyle/>
        <a:p>
          <a:endParaRPr lang="ru-RU"/>
        </a:p>
      </dgm:t>
    </dgm:pt>
    <dgm:pt modelId="{51AF929C-0519-4D29-8DCF-8BA10C206AAC}">
      <dgm:prSet phldrT="[Текст]"/>
      <dgm:spPr/>
      <dgm:t>
        <a:bodyPr/>
        <a:lstStyle/>
        <a:p>
          <a:r>
            <a:rPr lang="uk-UA" dirty="0" smtClean="0"/>
            <a:t>*</a:t>
          </a:r>
          <a:endParaRPr lang="ru-RU" dirty="0"/>
        </a:p>
      </dgm:t>
    </dgm:pt>
    <dgm:pt modelId="{1157816E-31CB-4D47-A823-8928340689C6}" type="parTrans" cxnId="{9DF02F39-3171-4322-96A9-6B91AAE971A2}">
      <dgm:prSet/>
      <dgm:spPr/>
      <dgm:t>
        <a:bodyPr/>
        <a:lstStyle/>
        <a:p>
          <a:endParaRPr lang="ru-RU"/>
        </a:p>
      </dgm:t>
    </dgm:pt>
    <dgm:pt modelId="{CB905B26-277D-4228-AB07-262B5B85B806}" type="sibTrans" cxnId="{9DF02F39-3171-4322-96A9-6B91AAE971A2}">
      <dgm:prSet/>
      <dgm:spPr/>
      <dgm:t>
        <a:bodyPr/>
        <a:lstStyle/>
        <a:p>
          <a:endParaRPr lang="ru-RU"/>
        </a:p>
      </dgm:t>
    </dgm:pt>
    <dgm:pt modelId="{4A70E3CD-065B-4820-9C59-8F5D78EB49A4}">
      <dgm:prSet phldrT="[Текст]"/>
      <dgm:spPr/>
      <dgm:t>
        <a:bodyPr/>
        <a:lstStyle/>
        <a:p>
          <a:r>
            <a:rPr lang="uk-UA" b="1" dirty="0" smtClean="0"/>
            <a:t> *</a:t>
          </a:r>
          <a:endParaRPr lang="ru-RU" dirty="0"/>
        </a:p>
      </dgm:t>
    </dgm:pt>
    <dgm:pt modelId="{F790BCCE-2CED-4C8D-8460-96C31BD11AB7}" type="parTrans" cxnId="{890A4C1D-EA5C-4DF1-8C87-FD3D306809EF}">
      <dgm:prSet/>
      <dgm:spPr/>
      <dgm:t>
        <a:bodyPr/>
        <a:lstStyle/>
        <a:p>
          <a:endParaRPr lang="ru-RU"/>
        </a:p>
      </dgm:t>
    </dgm:pt>
    <dgm:pt modelId="{C5959BB4-03C4-4ABC-B364-03435D447606}" type="sibTrans" cxnId="{890A4C1D-EA5C-4DF1-8C87-FD3D306809EF}">
      <dgm:prSet/>
      <dgm:spPr/>
      <dgm:t>
        <a:bodyPr/>
        <a:lstStyle/>
        <a:p>
          <a:endParaRPr lang="ru-RU"/>
        </a:p>
      </dgm:t>
    </dgm:pt>
    <dgm:pt modelId="{91C0AE76-E585-4F81-AF56-611F4C0BE498}">
      <dgm:prSet custT="1"/>
      <dgm:spPr/>
      <dgm:t>
        <a:bodyPr/>
        <a:lstStyle/>
        <a:p>
          <a:r>
            <a:rPr lang="uk-UA" sz="1600" b="1" dirty="0" smtClean="0"/>
            <a:t>Впровадження активних методів навчання:нестандартні форми перевірки домашніх завдань, диспути, конференції, дослідження, експерименти.</a:t>
          </a:r>
          <a:endParaRPr lang="ru-RU" sz="1600" dirty="0"/>
        </a:p>
      </dgm:t>
    </dgm:pt>
    <dgm:pt modelId="{CA0A8E45-0F1C-4A1F-84B8-D2C1911911C2}" type="parTrans" cxnId="{8C27A367-9CA4-4273-82BE-A4F2C810CA33}">
      <dgm:prSet/>
      <dgm:spPr/>
      <dgm:t>
        <a:bodyPr/>
        <a:lstStyle/>
        <a:p>
          <a:endParaRPr lang="ru-RU"/>
        </a:p>
      </dgm:t>
    </dgm:pt>
    <dgm:pt modelId="{DA04BA10-879A-4D9C-9976-B289A0B47E40}" type="sibTrans" cxnId="{8C27A367-9CA4-4273-82BE-A4F2C810CA33}">
      <dgm:prSet/>
      <dgm:spPr/>
      <dgm:t>
        <a:bodyPr/>
        <a:lstStyle/>
        <a:p>
          <a:endParaRPr lang="ru-RU"/>
        </a:p>
      </dgm:t>
    </dgm:pt>
    <dgm:pt modelId="{ABFA9B31-18B2-40CC-B58F-06D91392251C}">
      <dgm:prSet custT="1"/>
      <dgm:spPr/>
      <dgm:t>
        <a:bodyPr/>
        <a:lstStyle/>
        <a:p>
          <a:r>
            <a:rPr lang="uk-UA" sz="1600" b="1" dirty="0" smtClean="0"/>
            <a:t>Застосування різноманітних форм уроків: урок-гра, урок-змагання, урок-подорож, урок-вікторина, урок-казка, урок-свято.</a:t>
          </a:r>
          <a:endParaRPr lang="ru-RU" sz="1600" dirty="0"/>
        </a:p>
      </dgm:t>
    </dgm:pt>
    <dgm:pt modelId="{2C220CE4-7E12-4796-A156-42933D99DBB0}" type="parTrans" cxnId="{ED2A36D0-BD0B-4044-9E30-79CEE55CCAB3}">
      <dgm:prSet/>
      <dgm:spPr/>
      <dgm:t>
        <a:bodyPr/>
        <a:lstStyle/>
        <a:p>
          <a:endParaRPr lang="ru-RU"/>
        </a:p>
      </dgm:t>
    </dgm:pt>
    <dgm:pt modelId="{151877D2-1576-4516-AC37-8CA37B6B2883}" type="sibTrans" cxnId="{ED2A36D0-BD0B-4044-9E30-79CEE55CCAB3}">
      <dgm:prSet/>
      <dgm:spPr/>
      <dgm:t>
        <a:bodyPr/>
        <a:lstStyle/>
        <a:p>
          <a:endParaRPr lang="ru-RU"/>
        </a:p>
      </dgm:t>
    </dgm:pt>
    <dgm:pt modelId="{E5CD7817-93C3-4E6E-BA4A-2447826313A3}">
      <dgm:prSet phldrT="[Текст]"/>
      <dgm:spPr/>
      <dgm:t>
        <a:bodyPr/>
        <a:lstStyle/>
        <a:p>
          <a:r>
            <a:rPr lang="uk-UA" dirty="0" smtClean="0"/>
            <a:t>*</a:t>
          </a:r>
          <a:endParaRPr lang="ru-RU" dirty="0"/>
        </a:p>
      </dgm:t>
    </dgm:pt>
    <dgm:pt modelId="{F0F61891-9443-4729-8952-AB6B030449F1}" type="sibTrans" cxnId="{7764F72E-B48C-4155-9082-D0FD9C0BF88B}">
      <dgm:prSet/>
      <dgm:spPr/>
      <dgm:t>
        <a:bodyPr/>
        <a:lstStyle/>
        <a:p>
          <a:endParaRPr lang="ru-RU"/>
        </a:p>
      </dgm:t>
    </dgm:pt>
    <dgm:pt modelId="{3627AC8A-18E1-40F3-88DB-A405F5EA7E3C}" type="parTrans" cxnId="{7764F72E-B48C-4155-9082-D0FD9C0BF88B}">
      <dgm:prSet/>
      <dgm:spPr/>
      <dgm:t>
        <a:bodyPr/>
        <a:lstStyle/>
        <a:p>
          <a:endParaRPr lang="ru-RU"/>
        </a:p>
      </dgm:t>
    </dgm:pt>
    <dgm:pt modelId="{EDF56107-5872-41B3-B53E-84E40117696A}">
      <dgm:prSet custT="1"/>
      <dgm:spPr/>
      <dgm:t>
        <a:bodyPr/>
        <a:lstStyle/>
        <a:p>
          <a:r>
            <a:rPr lang="uk-UA" sz="1600" b="1" dirty="0" smtClean="0"/>
            <a:t>Застосування різноманітного матеріалу,казкових сюжетів і казкових героїв.</a:t>
          </a:r>
          <a:endParaRPr lang="ru-RU" sz="1600" dirty="0"/>
        </a:p>
      </dgm:t>
    </dgm:pt>
    <dgm:pt modelId="{CDCC4BD0-E968-4A49-989D-A676AEF8B11B}" type="parTrans" cxnId="{2FD72E33-1679-4166-9371-73C2E8205588}">
      <dgm:prSet/>
      <dgm:spPr/>
      <dgm:t>
        <a:bodyPr/>
        <a:lstStyle/>
        <a:p>
          <a:endParaRPr lang="ru-RU"/>
        </a:p>
      </dgm:t>
    </dgm:pt>
    <dgm:pt modelId="{D26196CF-22D7-4462-A6E5-E272FE376445}" type="sibTrans" cxnId="{2FD72E33-1679-4166-9371-73C2E8205588}">
      <dgm:prSet/>
      <dgm:spPr/>
      <dgm:t>
        <a:bodyPr/>
        <a:lstStyle/>
        <a:p>
          <a:endParaRPr lang="ru-RU"/>
        </a:p>
      </dgm:t>
    </dgm:pt>
    <dgm:pt modelId="{3602188C-957B-472C-AC87-B0BDD81DE1FD}">
      <dgm:prSet custT="1"/>
      <dgm:spPr/>
      <dgm:t>
        <a:bodyPr/>
        <a:lstStyle/>
        <a:p>
          <a:r>
            <a:rPr lang="uk-UA" sz="1600" b="1" dirty="0" smtClean="0"/>
            <a:t>Розвиток фантазії,уяви,спонукання до дій.</a:t>
          </a:r>
          <a:endParaRPr lang="ru-RU" sz="1600" dirty="0"/>
        </a:p>
      </dgm:t>
    </dgm:pt>
    <dgm:pt modelId="{36BB74DD-1DEF-4881-8FE5-1CC47334951F}" type="parTrans" cxnId="{2990FF08-6B79-4113-B918-9F8EA66C09D9}">
      <dgm:prSet/>
      <dgm:spPr/>
      <dgm:t>
        <a:bodyPr/>
        <a:lstStyle/>
        <a:p>
          <a:endParaRPr lang="ru-RU"/>
        </a:p>
      </dgm:t>
    </dgm:pt>
    <dgm:pt modelId="{7F6F61E7-F8E7-4FC6-A13F-70C6E66F18AB}" type="sibTrans" cxnId="{2990FF08-6B79-4113-B918-9F8EA66C09D9}">
      <dgm:prSet/>
      <dgm:spPr/>
      <dgm:t>
        <a:bodyPr/>
        <a:lstStyle/>
        <a:p>
          <a:endParaRPr lang="ru-RU"/>
        </a:p>
      </dgm:t>
    </dgm:pt>
    <dgm:pt modelId="{05A7D493-C4AF-4CF0-81F3-7CFB26EB66DC}">
      <dgm:prSet custT="1"/>
      <dgm:spPr/>
      <dgm:t>
        <a:bodyPr/>
        <a:lstStyle/>
        <a:p>
          <a:r>
            <a:rPr lang="uk-UA" sz="1600" b="1" dirty="0" smtClean="0"/>
            <a:t>Пошукові завдання,евристичні бесіди,самостійні роботи з елементами творчості.</a:t>
          </a:r>
          <a:endParaRPr lang="ru-RU" sz="1600" dirty="0"/>
        </a:p>
      </dgm:t>
    </dgm:pt>
    <dgm:pt modelId="{403B3638-B241-4B83-8C4A-C2512A85A1B6}" type="parTrans" cxnId="{3F7C9466-4E74-4291-B3F5-3B76F137142D}">
      <dgm:prSet/>
      <dgm:spPr/>
      <dgm:t>
        <a:bodyPr/>
        <a:lstStyle/>
        <a:p>
          <a:endParaRPr lang="ru-RU"/>
        </a:p>
      </dgm:t>
    </dgm:pt>
    <dgm:pt modelId="{E709DBA7-4CFF-4FE2-97CA-3672AB8DC09B}" type="sibTrans" cxnId="{3F7C9466-4E74-4291-B3F5-3B76F137142D}">
      <dgm:prSet/>
      <dgm:spPr/>
      <dgm:t>
        <a:bodyPr/>
        <a:lstStyle/>
        <a:p>
          <a:endParaRPr lang="ru-RU"/>
        </a:p>
      </dgm:t>
    </dgm:pt>
    <dgm:pt modelId="{0752D427-D815-4C3A-9C2E-3E318E8876DC}">
      <dgm:prSet/>
      <dgm:spPr/>
      <dgm:t>
        <a:bodyPr/>
        <a:lstStyle/>
        <a:p>
          <a:r>
            <a:rPr lang="uk-UA" b="1" dirty="0" smtClean="0"/>
            <a:t> *</a:t>
          </a:r>
          <a:endParaRPr lang="ru-RU" dirty="0"/>
        </a:p>
      </dgm:t>
    </dgm:pt>
    <dgm:pt modelId="{B1F3473A-1FE2-4BDD-8AE1-BC46CFA23CF0}" type="parTrans" cxnId="{BE3950BB-B2E8-49DA-9E37-C182E51A890E}">
      <dgm:prSet/>
      <dgm:spPr/>
      <dgm:t>
        <a:bodyPr/>
        <a:lstStyle/>
        <a:p>
          <a:endParaRPr lang="ru-RU"/>
        </a:p>
      </dgm:t>
    </dgm:pt>
    <dgm:pt modelId="{DBFBB4C8-99EF-4057-BAC3-B13B425E5806}" type="sibTrans" cxnId="{BE3950BB-B2E8-49DA-9E37-C182E51A890E}">
      <dgm:prSet/>
      <dgm:spPr/>
      <dgm:t>
        <a:bodyPr/>
        <a:lstStyle/>
        <a:p>
          <a:endParaRPr lang="ru-RU"/>
        </a:p>
      </dgm:t>
    </dgm:pt>
    <dgm:pt modelId="{24B106C2-5FA8-4DC6-BF4C-A363E56AA99F}">
      <dgm:prSet custT="1"/>
      <dgm:spPr/>
      <dgm:t>
        <a:bodyPr/>
        <a:lstStyle/>
        <a:p>
          <a:r>
            <a:rPr lang="uk-UA" sz="1600" b="1" dirty="0" smtClean="0"/>
            <a:t>Створення роботи в парах,роботи в групах,індивідуальний добір завдань</a:t>
          </a:r>
          <a:r>
            <a:rPr lang="uk-UA" sz="1300" b="1" dirty="0" smtClean="0"/>
            <a:t>.</a:t>
          </a:r>
          <a:endParaRPr lang="ru-RU" sz="1300" dirty="0"/>
        </a:p>
      </dgm:t>
    </dgm:pt>
    <dgm:pt modelId="{3563D58F-C91B-4E73-A8E1-F076724370BD}" type="parTrans" cxnId="{A87DA7D9-BDB3-47A9-A3E0-762732117121}">
      <dgm:prSet/>
      <dgm:spPr/>
      <dgm:t>
        <a:bodyPr/>
        <a:lstStyle/>
        <a:p>
          <a:endParaRPr lang="ru-RU"/>
        </a:p>
      </dgm:t>
    </dgm:pt>
    <dgm:pt modelId="{8BE4A374-B9C6-4961-BA90-25C65330B621}" type="sibTrans" cxnId="{A87DA7D9-BDB3-47A9-A3E0-762732117121}">
      <dgm:prSet/>
      <dgm:spPr/>
      <dgm:t>
        <a:bodyPr/>
        <a:lstStyle/>
        <a:p>
          <a:endParaRPr lang="ru-RU"/>
        </a:p>
      </dgm:t>
    </dgm:pt>
    <dgm:pt modelId="{B6E41B68-011E-43B6-9F4C-3FB13A2F128F}" type="pres">
      <dgm:prSet presAssocID="{A7EA5286-9C96-4D84-8DF2-5A7B528F3C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C9D61F-4DBC-4981-B018-DA7AC5453DC7}" type="pres">
      <dgm:prSet presAssocID="{DAB9CA2B-125E-4C7A-94BA-479FD5CF7D33}" presName="composite" presStyleCnt="0"/>
      <dgm:spPr/>
    </dgm:pt>
    <dgm:pt modelId="{FADABE8A-2857-4CFB-AAED-E696302E0022}" type="pres">
      <dgm:prSet presAssocID="{DAB9CA2B-125E-4C7A-94BA-479FD5CF7D33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2F7D4-E6A5-43A9-BDBC-AA827F040C28}" type="pres">
      <dgm:prSet presAssocID="{DAB9CA2B-125E-4C7A-94BA-479FD5CF7D33}" presName="descendantText" presStyleLbl="alignAcc1" presStyleIdx="0" presStyleCnt="8" custLinFactNeighborX="1281" custLinFactNeighborY="-5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131A2-0501-42F5-A1BE-A1600AB4FE04}" type="pres">
      <dgm:prSet presAssocID="{0F5EEF77-CE7F-4726-9A08-E2D05CADD084}" presName="sp" presStyleCnt="0"/>
      <dgm:spPr/>
    </dgm:pt>
    <dgm:pt modelId="{77777E4E-71F0-4CF3-A1A8-E2E432FFECA5}" type="pres">
      <dgm:prSet presAssocID="{E5CD7817-93C3-4E6E-BA4A-2447826313A3}" presName="composite" presStyleCnt="0"/>
      <dgm:spPr/>
    </dgm:pt>
    <dgm:pt modelId="{D3822BB0-4A70-4060-92DD-D63BEC3D563B}" type="pres">
      <dgm:prSet presAssocID="{E5CD7817-93C3-4E6E-BA4A-2447826313A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72A47-1859-4F0D-9A40-EB45F5EDFC33}" type="pres">
      <dgm:prSet presAssocID="{E5CD7817-93C3-4E6E-BA4A-2447826313A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9B678-A715-44B5-946A-1CB81666EE22}" type="pres">
      <dgm:prSet presAssocID="{F0F61891-9443-4729-8952-AB6B030449F1}" presName="sp" presStyleCnt="0"/>
      <dgm:spPr/>
    </dgm:pt>
    <dgm:pt modelId="{A56263AB-1C97-439A-BBE6-01278F3A630F}" type="pres">
      <dgm:prSet presAssocID="{2D5CEFC0-9C0B-4D50-AABA-CA9CE027163C}" presName="composite" presStyleCnt="0"/>
      <dgm:spPr/>
    </dgm:pt>
    <dgm:pt modelId="{3F9D3932-7924-4B0C-A2DF-10C2C8846D89}" type="pres">
      <dgm:prSet presAssocID="{2D5CEFC0-9C0B-4D50-AABA-CA9CE027163C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53A14-CFD2-498F-BD98-264169A621A2}" type="pres">
      <dgm:prSet presAssocID="{2D5CEFC0-9C0B-4D50-AABA-CA9CE027163C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4088F-23BC-4E50-9713-B8E05445B78B}" type="pres">
      <dgm:prSet presAssocID="{BED44997-18A7-498B-A4BD-D83745B19841}" presName="sp" presStyleCnt="0"/>
      <dgm:spPr/>
    </dgm:pt>
    <dgm:pt modelId="{D91F1022-DC6E-4C2C-9F9C-D034F36E81B4}" type="pres">
      <dgm:prSet presAssocID="{BCA7737B-03ED-4150-840C-D32A52621C27}" presName="composite" presStyleCnt="0"/>
      <dgm:spPr/>
    </dgm:pt>
    <dgm:pt modelId="{9D6F6C0C-EFAD-47D9-A0AB-0DBD5E80DF53}" type="pres">
      <dgm:prSet presAssocID="{BCA7737B-03ED-4150-840C-D32A52621C27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69BD7-ED1F-4286-9BFD-A3AD264E0323}" type="pres">
      <dgm:prSet presAssocID="{BCA7737B-03ED-4150-840C-D32A52621C2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9EA0C-91A6-4D36-B24C-D86A4F0CEFA5}" type="pres">
      <dgm:prSet presAssocID="{EA022604-A521-4880-9057-6B546353EF3A}" presName="sp" presStyleCnt="0"/>
      <dgm:spPr/>
    </dgm:pt>
    <dgm:pt modelId="{CE06F67D-4DA5-4110-8F3D-7A7FC00DB408}" type="pres">
      <dgm:prSet presAssocID="{3FAF0EDC-A310-4D9B-B3FE-C0DCCB11A9C5}" presName="composite" presStyleCnt="0"/>
      <dgm:spPr/>
    </dgm:pt>
    <dgm:pt modelId="{7C3699F8-EC7B-48BC-B36E-986697FC13A5}" type="pres">
      <dgm:prSet presAssocID="{3FAF0EDC-A310-4D9B-B3FE-C0DCCB11A9C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4CABA-E250-4AEB-9D40-2F1CF70E5BA4}" type="pres">
      <dgm:prSet presAssocID="{3FAF0EDC-A310-4D9B-B3FE-C0DCCB11A9C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B7671-5ADF-49FF-B6A0-3F076B640D86}" type="pres">
      <dgm:prSet presAssocID="{B45C5439-9CC4-48F0-9FB9-2D74E678EF2A}" presName="sp" presStyleCnt="0"/>
      <dgm:spPr/>
    </dgm:pt>
    <dgm:pt modelId="{14D4D89D-D5EF-4478-9B19-6BEA539AEC66}" type="pres">
      <dgm:prSet presAssocID="{51AF929C-0519-4D29-8DCF-8BA10C206AAC}" presName="composite" presStyleCnt="0"/>
      <dgm:spPr/>
    </dgm:pt>
    <dgm:pt modelId="{ED2742B9-DADD-48B1-89EF-90D8FDA2F23E}" type="pres">
      <dgm:prSet presAssocID="{51AF929C-0519-4D29-8DCF-8BA10C206AA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0A2E6-FE4C-4F18-871E-16E154F033AA}" type="pres">
      <dgm:prSet presAssocID="{51AF929C-0519-4D29-8DCF-8BA10C206AA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378F3-3135-43CF-A28B-1F9BFCB7B6E4}" type="pres">
      <dgm:prSet presAssocID="{CB905B26-277D-4228-AB07-262B5B85B806}" presName="sp" presStyleCnt="0"/>
      <dgm:spPr/>
    </dgm:pt>
    <dgm:pt modelId="{754FB1F8-07DE-4982-B98F-28ED38DFED91}" type="pres">
      <dgm:prSet presAssocID="{4A70E3CD-065B-4820-9C59-8F5D78EB49A4}" presName="composite" presStyleCnt="0"/>
      <dgm:spPr/>
    </dgm:pt>
    <dgm:pt modelId="{80A176B5-D892-4357-9997-347ED7568D71}" type="pres">
      <dgm:prSet presAssocID="{4A70E3CD-065B-4820-9C59-8F5D78EB49A4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786C5-8A59-4152-9956-0621865DADF9}" type="pres">
      <dgm:prSet presAssocID="{4A70E3CD-065B-4820-9C59-8F5D78EB49A4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DB389-04E7-4D27-B99F-03A14E5C8CCC}" type="pres">
      <dgm:prSet presAssocID="{C5959BB4-03C4-4ABC-B364-03435D447606}" presName="sp" presStyleCnt="0"/>
      <dgm:spPr/>
    </dgm:pt>
    <dgm:pt modelId="{B1BA7EB1-ED8C-4D7C-93A6-9A7DC83CD209}" type="pres">
      <dgm:prSet presAssocID="{0752D427-D815-4C3A-9C2E-3E318E8876DC}" presName="composite" presStyleCnt="0"/>
      <dgm:spPr/>
    </dgm:pt>
    <dgm:pt modelId="{2326CB99-A5A3-4070-8216-5C2AA2F7FCB4}" type="pres">
      <dgm:prSet presAssocID="{0752D427-D815-4C3A-9C2E-3E318E8876D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9DAA9-00D4-411E-95D1-F8D08E4FD67B}" type="pres">
      <dgm:prSet presAssocID="{0752D427-D815-4C3A-9C2E-3E318E8876DC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2A36D0-BD0B-4044-9E30-79CEE55CCAB3}" srcId="{3FAF0EDC-A310-4D9B-B3FE-C0DCCB11A9C5}" destId="{ABFA9B31-18B2-40CC-B58F-06D91392251C}" srcOrd="0" destOrd="0" parTransId="{2C220CE4-7E12-4796-A156-42933D99DBB0}" sibTransId="{151877D2-1576-4516-AC37-8CA37B6B2883}"/>
    <dgm:cxn modelId="{772DD2BE-3BCE-4FDE-BF71-88AFDFC59E4D}" type="presOf" srcId="{05A7D493-C4AF-4CF0-81F3-7CFB26EB66DC}" destId="{B05786C5-8A59-4152-9956-0621865DADF9}" srcOrd="0" destOrd="0" presId="urn:microsoft.com/office/officeart/2005/8/layout/chevron2"/>
    <dgm:cxn modelId="{07BAC169-9DB1-4D5B-8542-C9FFFB169CE6}" srcId="{A7EA5286-9C96-4D84-8DF2-5A7B528F3C13}" destId="{BCA7737B-03ED-4150-840C-D32A52621C27}" srcOrd="3" destOrd="0" parTransId="{D6FE3F02-594C-4CA2-8945-7FEA71533052}" sibTransId="{EA022604-A521-4880-9057-6B546353EF3A}"/>
    <dgm:cxn modelId="{2990FF08-6B79-4113-B918-9F8EA66C09D9}" srcId="{51AF929C-0519-4D29-8DCF-8BA10C206AAC}" destId="{3602188C-957B-472C-AC87-B0BDD81DE1FD}" srcOrd="1" destOrd="0" parTransId="{36BB74DD-1DEF-4881-8FE5-1CC47334951F}" sibTransId="{7F6F61E7-F8E7-4FC6-A13F-70C6E66F18AB}"/>
    <dgm:cxn modelId="{620D241E-8EBD-484D-AD6A-5E8C5172F7B2}" srcId="{A7EA5286-9C96-4D84-8DF2-5A7B528F3C13}" destId="{DAB9CA2B-125E-4C7A-94BA-479FD5CF7D33}" srcOrd="0" destOrd="0" parTransId="{44E92297-A8EC-42C3-A21F-3B190A01E995}" sibTransId="{0F5EEF77-CE7F-4726-9A08-E2D05CADD084}"/>
    <dgm:cxn modelId="{6036CAD9-4210-4D85-8C13-BBFA1849B347}" type="presOf" srcId="{0752D427-D815-4C3A-9C2E-3E318E8876DC}" destId="{2326CB99-A5A3-4070-8216-5C2AA2F7FCB4}" srcOrd="0" destOrd="0" presId="urn:microsoft.com/office/officeart/2005/8/layout/chevron2"/>
    <dgm:cxn modelId="{9DF02F39-3171-4322-96A9-6B91AAE971A2}" srcId="{A7EA5286-9C96-4D84-8DF2-5A7B528F3C13}" destId="{51AF929C-0519-4D29-8DCF-8BA10C206AAC}" srcOrd="5" destOrd="0" parTransId="{1157816E-31CB-4D47-A823-8928340689C6}" sibTransId="{CB905B26-277D-4228-AB07-262B5B85B806}"/>
    <dgm:cxn modelId="{3F7C9466-4E74-4291-B3F5-3B76F137142D}" srcId="{4A70E3CD-065B-4820-9C59-8F5D78EB49A4}" destId="{05A7D493-C4AF-4CF0-81F3-7CFB26EB66DC}" srcOrd="0" destOrd="0" parTransId="{403B3638-B241-4B83-8C4A-C2512A85A1B6}" sibTransId="{E709DBA7-4CFF-4FE2-97CA-3672AB8DC09B}"/>
    <dgm:cxn modelId="{5D803AD7-AD2A-4714-AE4A-2FF33D73A196}" type="presOf" srcId="{B77BB3F9-3812-450D-B79E-9A2712243EBB}" destId="{02E72A47-1859-4F0D-9A40-EB45F5EDFC33}" srcOrd="0" destOrd="0" presId="urn:microsoft.com/office/officeart/2005/8/layout/chevron2"/>
    <dgm:cxn modelId="{047321C2-0F23-4FA9-8D1D-11AD68A890D7}" type="presOf" srcId="{24B106C2-5FA8-4DC6-BF4C-A363E56AA99F}" destId="{C809DAA9-00D4-411E-95D1-F8D08E4FD67B}" srcOrd="0" destOrd="0" presId="urn:microsoft.com/office/officeart/2005/8/layout/chevron2"/>
    <dgm:cxn modelId="{890A4C1D-EA5C-4DF1-8C87-FD3D306809EF}" srcId="{A7EA5286-9C96-4D84-8DF2-5A7B528F3C13}" destId="{4A70E3CD-065B-4820-9C59-8F5D78EB49A4}" srcOrd="6" destOrd="0" parTransId="{F790BCCE-2CED-4C8D-8460-96C31BD11AB7}" sibTransId="{C5959BB4-03C4-4ABC-B364-03435D447606}"/>
    <dgm:cxn modelId="{6062192A-5308-4426-8934-D8039D1062F4}" srcId="{DAB9CA2B-125E-4C7A-94BA-479FD5CF7D33}" destId="{E20186E6-3557-416F-B76C-F31576DE4AF8}" srcOrd="0" destOrd="0" parTransId="{99650174-8843-4A3B-9E4D-7CDACA7A75C3}" sibTransId="{DC0E91A2-F6F5-4128-BB94-CA0745D06642}"/>
    <dgm:cxn modelId="{F903D98B-13E9-4CE4-8A61-3A1798AF82A9}" srcId="{A7EA5286-9C96-4D84-8DF2-5A7B528F3C13}" destId="{2D5CEFC0-9C0B-4D50-AABA-CA9CE027163C}" srcOrd="2" destOrd="0" parTransId="{380379D8-8F3E-4BAD-B14F-C217D553375D}" sibTransId="{BED44997-18A7-498B-A4BD-D83745B19841}"/>
    <dgm:cxn modelId="{ED1CF0DD-1C4B-449C-BB4F-A29A7A9B42B6}" type="presOf" srcId="{EDF56107-5872-41B3-B53E-84E40117696A}" destId="{10A0A2E6-FE4C-4F18-871E-16E154F033AA}" srcOrd="0" destOrd="0" presId="urn:microsoft.com/office/officeart/2005/8/layout/chevron2"/>
    <dgm:cxn modelId="{2FD72E33-1679-4166-9371-73C2E8205588}" srcId="{51AF929C-0519-4D29-8DCF-8BA10C206AAC}" destId="{EDF56107-5872-41B3-B53E-84E40117696A}" srcOrd="0" destOrd="0" parTransId="{CDCC4BD0-E968-4A49-989D-A676AEF8B11B}" sibTransId="{D26196CF-22D7-4462-A6E5-E272FE376445}"/>
    <dgm:cxn modelId="{91268C8F-DA9F-4512-AE26-F57C2CA1D295}" type="presOf" srcId="{91C0AE76-E585-4F81-AF56-611F4C0BE498}" destId="{00069BD7-ED1F-4286-9BFD-A3AD264E0323}" srcOrd="0" destOrd="0" presId="urn:microsoft.com/office/officeart/2005/8/layout/chevron2"/>
    <dgm:cxn modelId="{A87DA7D9-BDB3-47A9-A3E0-762732117121}" srcId="{0752D427-D815-4C3A-9C2E-3E318E8876DC}" destId="{24B106C2-5FA8-4DC6-BF4C-A363E56AA99F}" srcOrd="0" destOrd="0" parTransId="{3563D58F-C91B-4E73-A8E1-F076724370BD}" sibTransId="{8BE4A374-B9C6-4961-BA90-25C65330B621}"/>
    <dgm:cxn modelId="{D8BC3CB6-3003-47F0-85CE-C48E0743DFFD}" type="presOf" srcId="{DAB9CA2B-125E-4C7A-94BA-479FD5CF7D33}" destId="{FADABE8A-2857-4CFB-AAED-E696302E0022}" srcOrd="0" destOrd="0" presId="urn:microsoft.com/office/officeart/2005/8/layout/chevron2"/>
    <dgm:cxn modelId="{8C27A367-9CA4-4273-82BE-A4F2C810CA33}" srcId="{BCA7737B-03ED-4150-840C-D32A52621C27}" destId="{91C0AE76-E585-4F81-AF56-611F4C0BE498}" srcOrd="0" destOrd="0" parTransId="{CA0A8E45-0F1C-4A1F-84B8-D2C1911911C2}" sibTransId="{DA04BA10-879A-4D9C-9976-B289A0B47E40}"/>
    <dgm:cxn modelId="{00003332-7F9A-4416-8EFC-5343A46950E7}" type="presOf" srcId="{BCA7737B-03ED-4150-840C-D32A52621C27}" destId="{9D6F6C0C-EFAD-47D9-A0AB-0DBD5E80DF53}" srcOrd="0" destOrd="0" presId="urn:microsoft.com/office/officeart/2005/8/layout/chevron2"/>
    <dgm:cxn modelId="{9DFB1D45-C2F0-41FE-B8A6-4242D21620DB}" type="presOf" srcId="{E20186E6-3557-416F-B76C-F31576DE4AF8}" destId="{C452F7D4-E6A5-43A9-BDBC-AA827F040C28}" srcOrd="0" destOrd="0" presId="urn:microsoft.com/office/officeart/2005/8/layout/chevron2"/>
    <dgm:cxn modelId="{1A4E245B-6D8E-46CE-9151-53982535B817}" type="presOf" srcId="{F63E59E4-903E-4CD1-97C7-176A6F2857D2}" destId="{BA953A14-CFD2-498F-BD98-264169A621A2}" srcOrd="0" destOrd="0" presId="urn:microsoft.com/office/officeart/2005/8/layout/chevron2"/>
    <dgm:cxn modelId="{FCA0F5E5-C2A9-4575-9C62-F30837FCF889}" srcId="{A7EA5286-9C96-4D84-8DF2-5A7B528F3C13}" destId="{3FAF0EDC-A310-4D9B-B3FE-C0DCCB11A9C5}" srcOrd="4" destOrd="0" parTransId="{65026287-253A-4633-9714-BFCE909E6533}" sibTransId="{B45C5439-9CC4-48F0-9FB9-2D74E678EF2A}"/>
    <dgm:cxn modelId="{4F614495-AF36-4743-857D-B63ADFA6A925}" type="presOf" srcId="{E5CD7817-93C3-4E6E-BA4A-2447826313A3}" destId="{D3822BB0-4A70-4060-92DD-D63BEC3D563B}" srcOrd="0" destOrd="0" presId="urn:microsoft.com/office/officeart/2005/8/layout/chevron2"/>
    <dgm:cxn modelId="{49C95978-ACE5-4316-BCD8-43339455E95C}" type="presOf" srcId="{3602188C-957B-472C-AC87-B0BDD81DE1FD}" destId="{10A0A2E6-FE4C-4F18-871E-16E154F033AA}" srcOrd="0" destOrd="1" presId="urn:microsoft.com/office/officeart/2005/8/layout/chevron2"/>
    <dgm:cxn modelId="{7B44D892-B8B9-4789-93F3-0FF7EF04DB47}" type="presOf" srcId="{ABFA9B31-18B2-40CC-B58F-06D91392251C}" destId="{F0B4CABA-E250-4AEB-9D40-2F1CF70E5BA4}" srcOrd="0" destOrd="0" presId="urn:microsoft.com/office/officeart/2005/8/layout/chevron2"/>
    <dgm:cxn modelId="{261DCC01-FA90-42D4-805D-B792B662304E}" type="presOf" srcId="{A7EA5286-9C96-4D84-8DF2-5A7B528F3C13}" destId="{B6E41B68-011E-43B6-9F4C-3FB13A2F128F}" srcOrd="0" destOrd="0" presId="urn:microsoft.com/office/officeart/2005/8/layout/chevron2"/>
    <dgm:cxn modelId="{CE259972-1161-4DF8-9B79-A56A0D3F7501}" srcId="{2D5CEFC0-9C0B-4D50-AABA-CA9CE027163C}" destId="{F63E59E4-903E-4CD1-97C7-176A6F2857D2}" srcOrd="0" destOrd="0" parTransId="{1B569791-E59B-4153-9454-A887E02696F5}" sibTransId="{0284D4B7-B9F1-4BFC-A1FA-5A49BC25D61B}"/>
    <dgm:cxn modelId="{EC337143-3A7C-4759-8403-67DBD144A3EF}" srcId="{E5CD7817-93C3-4E6E-BA4A-2447826313A3}" destId="{B77BB3F9-3812-450D-B79E-9A2712243EBB}" srcOrd="0" destOrd="0" parTransId="{5013E18F-EF4D-4F6C-903A-A3839ADB2748}" sibTransId="{672784DB-8A56-4BE9-AD00-087F0E23C12A}"/>
    <dgm:cxn modelId="{2F754182-32EF-4167-9987-BCFDBA46C482}" type="presOf" srcId="{3FAF0EDC-A310-4D9B-B3FE-C0DCCB11A9C5}" destId="{7C3699F8-EC7B-48BC-B36E-986697FC13A5}" srcOrd="0" destOrd="0" presId="urn:microsoft.com/office/officeart/2005/8/layout/chevron2"/>
    <dgm:cxn modelId="{5B452746-4C4D-45CF-B9CE-DA04DF6211D0}" type="presOf" srcId="{4A70E3CD-065B-4820-9C59-8F5D78EB49A4}" destId="{80A176B5-D892-4357-9997-347ED7568D71}" srcOrd="0" destOrd="0" presId="urn:microsoft.com/office/officeart/2005/8/layout/chevron2"/>
    <dgm:cxn modelId="{7764F72E-B48C-4155-9082-D0FD9C0BF88B}" srcId="{A7EA5286-9C96-4D84-8DF2-5A7B528F3C13}" destId="{E5CD7817-93C3-4E6E-BA4A-2447826313A3}" srcOrd="1" destOrd="0" parTransId="{3627AC8A-18E1-40F3-88DB-A405F5EA7E3C}" sibTransId="{F0F61891-9443-4729-8952-AB6B030449F1}"/>
    <dgm:cxn modelId="{009A2753-3C51-446D-8276-47A33A7C5D72}" type="presOf" srcId="{2D5CEFC0-9C0B-4D50-AABA-CA9CE027163C}" destId="{3F9D3932-7924-4B0C-A2DF-10C2C8846D89}" srcOrd="0" destOrd="0" presId="urn:microsoft.com/office/officeart/2005/8/layout/chevron2"/>
    <dgm:cxn modelId="{9E47A332-038D-4C2D-AF08-C87B188268FC}" type="presOf" srcId="{51AF929C-0519-4D29-8DCF-8BA10C206AAC}" destId="{ED2742B9-DADD-48B1-89EF-90D8FDA2F23E}" srcOrd="0" destOrd="0" presId="urn:microsoft.com/office/officeart/2005/8/layout/chevron2"/>
    <dgm:cxn modelId="{BE3950BB-B2E8-49DA-9E37-C182E51A890E}" srcId="{A7EA5286-9C96-4D84-8DF2-5A7B528F3C13}" destId="{0752D427-D815-4C3A-9C2E-3E318E8876DC}" srcOrd="7" destOrd="0" parTransId="{B1F3473A-1FE2-4BDD-8AE1-BC46CFA23CF0}" sibTransId="{DBFBB4C8-99EF-4057-BAC3-B13B425E5806}"/>
    <dgm:cxn modelId="{21D517B9-E01A-4F92-8899-48844B4CBF4A}" type="presParOf" srcId="{B6E41B68-011E-43B6-9F4C-3FB13A2F128F}" destId="{99C9D61F-4DBC-4981-B018-DA7AC5453DC7}" srcOrd="0" destOrd="0" presId="urn:microsoft.com/office/officeart/2005/8/layout/chevron2"/>
    <dgm:cxn modelId="{61FE65EA-65EB-4C45-AB11-2160DA5C7DF9}" type="presParOf" srcId="{99C9D61F-4DBC-4981-B018-DA7AC5453DC7}" destId="{FADABE8A-2857-4CFB-AAED-E696302E0022}" srcOrd="0" destOrd="0" presId="urn:microsoft.com/office/officeart/2005/8/layout/chevron2"/>
    <dgm:cxn modelId="{FF6169EC-F29E-4F69-B641-8DE71CAA5C7F}" type="presParOf" srcId="{99C9D61F-4DBC-4981-B018-DA7AC5453DC7}" destId="{C452F7D4-E6A5-43A9-BDBC-AA827F040C28}" srcOrd="1" destOrd="0" presId="urn:microsoft.com/office/officeart/2005/8/layout/chevron2"/>
    <dgm:cxn modelId="{54A477E4-E385-443B-85C1-5E48A9D9A786}" type="presParOf" srcId="{B6E41B68-011E-43B6-9F4C-3FB13A2F128F}" destId="{414131A2-0501-42F5-A1BE-A1600AB4FE04}" srcOrd="1" destOrd="0" presId="urn:microsoft.com/office/officeart/2005/8/layout/chevron2"/>
    <dgm:cxn modelId="{E47C4922-6D8F-4F3C-AB17-DD005E28BEEE}" type="presParOf" srcId="{B6E41B68-011E-43B6-9F4C-3FB13A2F128F}" destId="{77777E4E-71F0-4CF3-A1A8-E2E432FFECA5}" srcOrd="2" destOrd="0" presId="urn:microsoft.com/office/officeart/2005/8/layout/chevron2"/>
    <dgm:cxn modelId="{4FE02C30-ED86-48B6-8FD3-56B4007F847D}" type="presParOf" srcId="{77777E4E-71F0-4CF3-A1A8-E2E432FFECA5}" destId="{D3822BB0-4A70-4060-92DD-D63BEC3D563B}" srcOrd="0" destOrd="0" presId="urn:microsoft.com/office/officeart/2005/8/layout/chevron2"/>
    <dgm:cxn modelId="{D7AF3913-F8D6-4E9E-8AB6-530BD7B4B489}" type="presParOf" srcId="{77777E4E-71F0-4CF3-A1A8-E2E432FFECA5}" destId="{02E72A47-1859-4F0D-9A40-EB45F5EDFC33}" srcOrd="1" destOrd="0" presId="urn:microsoft.com/office/officeart/2005/8/layout/chevron2"/>
    <dgm:cxn modelId="{2557F53C-A52D-41A0-80E9-8C75F2A26E3C}" type="presParOf" srcId="{B6E41B68-011E-43B6-9F4C-3FB13A2F128F}" destId="{A7F9B678-A715-44B5-946A-1CB81666EE22}" srcOrd="3" destOrd="0" presId="urn:microsoft.com/office/officeart/2005/8/layout/chevron2"/>
    <dgm:cxn modelId="{7AD8D4C2-2050-4AFE-99A2-6CF4DC458E88}" type="presParOf" srcId="{B6E41B68-011E-43B6-9F4C-3FB13A2F128F}" destId="{A56263AB-1C97-439A-BBE6-01278F3A630F}" srcOrd="4" destOrd="0" presId="urn:microsoft.com/office/officeart/2005/8/layout/chevron2"/>
    <dgm:cxn modelId="{E49BFA05-1C42-4446-A845-4DADADE9F684}" type="presParOf" srcId="{A56263AB-1C97-439A-BBE6-01278F3A630F}" destId="{3F9D3932-7924-4B0C-A2DF-10C2C8846D89}" srcOrd="0" destOrd="0" presId="urn:microsoft.com/office/officeart/2005/8/layout/chevron2"/>
    <dgm:cxn modelId="{699EDBC0-4C1B-4370-945A-C5F889D14C6A}" type="presParOf" srcId="{A56263AB-1C97-439A-BBE6-01278F3A630F}" destId="{BA953A14-CFD2-498F-BD98-264169A621A2}" srcOrd="1" destOrd="0" presId="urn:microsoft.com/office/officeart/2005/8/layout/chevron2"/>
    <dgm:cxn modelId="{D12E64AF-F917-4B72-BD57-4EBB2E73F2A2}" type="presParOf" srcId="{B6E41B68-011E-43B6-9F4C-3FB13A2F128F}" destId="{03B4088F-23BC-4E50-9713-B8E05445B78B}" srcOrd="5" destOrd="0" presId="urn:microsoft.com/office/officeart/2005/8/layout/chevron2"/>
    <dgm:cxn modelId="{A3D7AADC-48DB-4F28-B968-B323A8C04E83}" type="presParOf" srcId="{B6E41B68-011E-43B6-9F4C-3FB13A2F128F}" destId="{D91F1022-DC6E-4C2C-9F9C-D034F36E81B4}" srcOrd="6" destOrd="0" presId="urn:microsoft.com/office/officeart/2005/8/layout/chevron2"/>
    <dgm:cxn modelId="{1BACB7F5-F549-4A7E-B124-1DBD089D58B3}" type="presParOf" srcId="{D91F1022-DC6E-4C2C-9F9C-D034F36E81B4}" destId="{9D6F6C0C-EFAD-47D9-A0AB-0DBD5E80DF53}" srcOrd="0" destOrd="0" presId="urn:microsoft.com/office/officeart/2005/8/layout/chevron2"/>
    <dgm:cxn modelId="{9603F999-D24E-40FB-A57B-C685E214A7BD}" type="presParOf" srcId="{D91F1022-DC6E-4C2C-9F9C-D034F36E81B4}" destId="{00069BD7-ED1F-4286-9BFD-A3AD264E0323}" srcOrd="1" destOrd="0" presId="urn:microsoft.com/office/officeart/2005/8/layout/chevron2"/>
    <dgm:cxn modelId="{8B9AA799-B1C9-4EA6-A802-25CC9F3420BB}" type="presParOf" srcId="{B6E41B68-011E-43B6-9F4C-3FB13A2F128F}" destId="{BC99EA0C-91A6-4D36-B24C-D86A4F0CEFA5}" srcOrd="7" destOrd="0" presId="urn:microsoft.com/office/officeart/2005/8/layout/chevron2"/>
    <dgm:cxn modelId="{AD4205AB-27F3-4BE8-AEB5-6D8B6A8C52AE}" type="presParOf" srcId="{B6E41B68-011E-43B6-9F4C-3FB13A2F128F}" destId="{CE06F67D-4DA5-4110-8F3D-7A7FC00DB408}" srcOrd="8" destOrd="0" presId="urn:microsoft.com/office/officeart/2005/8/layout/chevron2"/>
    <dgm:cxn modelId="{5E320341-40E3-4145-B68E-371E0C9ADD57}" type="presParOf" srcId="{CE06F67D-4DA5-4110-8F3D-7A7FC00DB408}" destId="{7C3699F8-EC7B-48BC-B36E-986697FC13A5}" srcOrd="0" destOrd="0" presId="urn:microsoft.com/office/officeart/2005/8/layout/chevron2"/>
    <dgm:cxn modelId="{E3B4CA68-3E02-485B-AC5B-72B7359B13A7}" type="presParOf" srcId="{CE06F67D-4DA5-4110-8F3D-7A7FC00DB408}" destId="{F0B4CABA-E250-4AEB-9D40-2F1CF70E5BA4}" srcOrd="1" destOrd="0" presId="urn:microsoft.com/office/officeart/2005/8/layout/chevron2"/>
    <dgm:cxn modelId="{CFF0B3AD-B76E-4DD1-B709-DB8B9CA07122}" type="presParOf" srcId="{B6E41B68-011E-43B6-9F4C-3FB13A2F128F}" destId="{DA4B7671-5ADF-49FF-B6A0-3F076B640D86}" srcOrd="9" destOrd="0" presId="urn:microsoft.com/office/officeart/2005/8/layout/chevron2"/>
    <dgm:cxn modelId="{D5782B88-5E1E-48EC-BA77-4F133F4040E3}" type="presParOf" srcId="{B6E41B68-011E-43B6-9F4C-3FB13A2F128F}" destId="{14D4D89D-D5EF-4478-9B19-6BEA539AEC66}" srcOrd="10" destOrd="0" presId="urn:microsoft.com/office/officeart/2005/8/layout/chevron2"/>
    <dgm:cxn modelId="{9658DB25-C3B0-4B0D-AC89-34CFF86A17AF}" type="presParOf" srcId="{14D4D89D-D5EF-4478-9B19-6BEA539AEC66}" destId="{ED2742B9-DADD-48B1-89EF-90D8FDA2F23E}" srcOrd="0" destOrd="0" presId="urn:microsoft.com/office/officeart/2005/8/layout/chevron2"/>
    <dgm:cxn modelId="{8B68DA97-B37A-41FF-8EBD-9A1673C77F65}" type="presParOf" srcId="{14D4D89D-D5EF-4478-9B19-6BEA539AEC66}" destId="{10A0A2E6-FE4C-4F18-871E-16E154F033AA}" srcOrd="1" destOrd="0" presId="urn:microsoft.com/office/officeart/2005/8/layout/chevron2"/>
    <dgm:cxn modelId="{78696569-B84F-4A3F-901E-B84CF722BE52}" type="presParOf" srcId="{B6E41B68-011E-43B6-9F4C-3FB13A2F128F}" destId="{BB7378F3-3135-43CF-A28B-1F9BFCB7B6E4}" srcOrd="11" destOrd="0" presId="urn:microsoft.com/office/officeart/2005/8/layout/chevron2"/>
    <dgm:cxn modelId="{EBA00170-FE2A-4C61-9F04-4468C9A58CAB}" type="presParOf" srcId="{B6E41B68-011E-43B6-9F4C-3FB13A2F128F}" destId="{754FB1F8-07DE-4982-B98F-28ED38DFED91}" srcOrd="12" destOrd="0" presId="urn:microsoft.com/office/officeart/2005/8/layout/chevron2"/>
    <dgm:cxn modelId="{8A034090-3B1D-4850-86DC-B9D45F988056}" type="presParOf" srcId="{754FB1F8-07DE-4982-B98F-28ED38DFED91}" destId="{80A176B5-D892-4357-9997-347ED7568D71}" srcOrd="0" destOrd="0" presId="urn:microsoft.com/office/officeart/2005/8/layout/chevron2"/>
    <dgm:cxn modelId="{46D1CA6C-4580-4BBC-B0ED-FADFD978A8BE}" type="presParOf" srcId="{754FB1F8-07DE-4982-B98F-28ED38DFED91}" destId="{B05786C5-8A59-4152-9956-0621865DADF9}" srcOrd="1" destOrd="0" presId="urn:microsoft.com/office/officeart/2005/8/layout/chevron2"/>
    <dgm:cxn modelId="{FDB8D1F5-6412-4E6B-967D-01502094AD66}" type="presParOf" srcId="{B6E41B68-011E-43B6-9F4C-3FB13A2F128F}" destId="{96CDB389-04E7-4D27-B99F-03A14E5C8CCC}" srcOrd="13" destOrd="0" presId="urn:microsoft.com/office/officeart/2005/8/layout/chevron2"/>
    <dgm:cxn modelId="{A8AD99B9-A70A-4980-9E67-CFC3EB71B74C}" type="presParOf" srcId="{B6E41B68-011E-43B6-9F4C-3FB13A2F128F}" destId="{B1BA7EB1-ED8C-4D7C-93A6-9A7DC83CD209}" srcOrd="14" destOrd="0" presId="urn:microsoft.com/office/officeart/2005/8/layout/chevron2"/>
    <dgm:cxn modelId="{E54D6334-CE09-4D2A-A072-7820A0ACB75A}" type="presParOf" srcId="{B1BA7EB1-ED8C-4D7C-93A6-9A7DC83CD209}" destId="{2326CB99-A5A3-4070-8216-5C2AA2F7FCB4}" srcOrd="0" destOrd="0" presId="urn:microsoft.com/office/officeart/2005/8/layout/chevron2"/>
    <dgm:cxn modelId="{83E73F76-C914-4562-B037-D4E77C7446E4}" type="presParOf" srcId="{B1BA7EB1-ED8C-4D7C-93A6-9A7DC83CD209}" destId="{C809DAA9-00D4-411E-95D1-F8D08E4FD67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2A114-480D-4DEB-AAEE-B07B80FB9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2E9AC-9696-4DD3-8A20-0D0B9DC3261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3200" dirty="0" smtClean="0">
              <a:solidFill>
                <a:srgbClr val="7030A0"/>
              </a:solidFill>
            </a:rPr>
            <a:t>Збори-диспут – </a:t>
          </a:r>
        </a:p>
        <a:p>
          <a:r>
            <a:rPr lang="uk-UA" sz="3200" dirty="0" smtClean="0">
              <a:solidFill>
                <a:srgbClr val="7030A0"/>
              </a:solidFill>
            </a:rPr>
            <a:t>,, Батьки як вихователі: які вони?</a:t>
          </a:r>
          <a:r>
            <a:rPr lang="en-US" sz="3200" dirty="0" smtClean="0">
              <a:solidFill>
                <a:srgbClr val="7030A0"/>
              </a:solidFill>
            </a:rPr>
            <a:t>’’</a:t>
          </a:r>
          <a:endParaRPr lang="ru-RU" sz="3200" dirty="0">
            <a:solidFill>
              <a:srgbClr val="7030A0"/>
            </a:solidFill>
          </a:endParaRPr>
        </a:p>
      </dgm:t>
    </dgm:pt>
    <dgm:pt modelId="{B67F8C5D-8A1F-48BD-9DF2-6B563B349234}" type="parTrans" cxnId="{A4506AF0-55AB-487B-9131-9F64EA5C0012}">
      <dgm:prSet/>
      <dgm:spPr/>
      <dgm:t>
        <a:bodyPr/>
        <a:lstStyle/>
        <a:p>
          <a:endParaRPr lang="ru-RU"/>
        </a:p>
      </dgm:t>
    </dgm:pt>
    <dgm:pt modelId="{B48A05B4-407C-49E0-A722-8A35698F5796}" type="sibTrans" cxnId="{A4506AF0-55AB-487B-9131-9F64EA5C0012}">
      <dgm:prSet/>
      <dgm:spPr/>
      <dgm:t>
        <a:bodyPr/>
        <a:lstStyle/>
        <a:p>
          <a:endParaRPr lang="ru-RU"/>
        </a:p>
      </dgm:t>
    </dgm:pt>
    <dgm:pt modelId="{CE612B8E-D965-413A-83C2-D9F8DE6AAF8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3200" dirty="0" smtClean="0">
              <a:solidFill>
                <a:srgbClr val="7030A0"/>
              </a:solidFill>
            </a:rPr>
            <a:t>Психологічна допомога -  ,,Взаємовідносини в сім’ї та їхній вплив на організацію в спілкуванні</a:t>
          </a:r>
          <a:r>
            <a:rPr lang="en-US" sz="3200" dirty="0" smtClean="0">
              <a:solidFill>
                <a:srgbClr val="7030A0"/>
              </a:solidFill>
            </a:rPr>
            <a:t>’’</a:t>
          </a:r>
          <a:r>
            <a:rPr lang="uk-UA" sz="3200" dirty="0" smtClean="0">
              <a:solidFill>
                <a:srgbClr val="7030A0"/>
              </a:solidFill>
            </a:rPr>
            <a:t> </a:t>
          </a:r>
        </a:p>
      </dgm:t>
    </dgm:pt>
    <dgm:pt modelId="{2B95C798-F111-44E1-957E-491649B07D8A}" type="parTrans" cxnId="{26CDF5CF-02FC-4D74-AD07-0B53EE114256}">
      <dgm:prSet/>
      <dgm:spPr/>
      <dgm:t>
        <a:bodyPr/>
        <a:lstStyle/>
        <a:p>
          <a:endParaRPr lang="ru-RU"/>
        </a:p>
      </dgm:t>
    </dgm:pt>
    <dgm:pt modelId="{103EDEF6-E3E8-4F3A-90A8-74EC72E8AB43}" type="sibTrans" cxnId="{26CDF5CF-02FC-4D74-AD07-0B53EE114256}">
      <dgm:prSet/>
      <dgm:spPr/>
      <dgm:t>
        <a:bodyPr/>
        <a:lstStyle/>
        <a:p>
          <a:endParaRPr lang="ru-RU"/>
        </a:p>
      </dgm:t>
    </dgm:pt>
    <dgm:pt modelId="{CE359C7A-372A-4C3D-98B3-EB9BA5CE46E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sz="3200" dirty="0" smtClean="0">
              <a:solidFill>
                <a:srgbClr val="7030A0"/>
              </a:solidFill>
            </a:rPr>
            <a:t>Круглий стіл - ,,Виховання у дітей інтересу до читання</a:t>
          </a:r>
          <a:r>
            <a:rPr lang="en-US" sz="3200" dirty="0" smtClean="0">
              <a:solidFill>
                <a:srgbClr val="7030A0"/>
              </a:solidFill>
            </a:rPr>
            <a:t>’’</a:t>
          </a:r>
          <a:endParaRPr lang="ru-RU" sz="3200" dirty="0">
            <a:solidFill>
              <a:srgbClr val="7030A0"/>
            </a:solidFill>
          </a:endParaRPr>
        </a:p>
      </dgm:t>
    </dgm:pt>
    <dgm:pt modelId="{32E9ED6B-91D2-4D1B-8E1B-BCADC625B2EF}" type="parTrans" cxnId="{5CE8D608-FA35-4E25-97B4-3305048F5731}">
      <dgm:prSet/>
      <dgm:spPr/>
      <dgm:t>
        <a:bodyPr/>
        <a:lstStyle/>
        <a:p>
          <a:endParaRPr lang="ru-RU"/>
        </a:p>
      </dgm:t>
    </dgm:pt>
    <dgm:pt modelId="{4EAFA925-CED4-4355-8D28-65BC0BD5C5FC}" type="sibTrans" cxnId="{5CE8D608-FA35-4E25-97B4-3305048F5731}">
      <dgm:prSet/>
      <dgm:spPr/>
      <dgm:t>
        <a:bodyPr/>
        <a:lstStyle/>
        <a:p>
          <a:endParaRPr lang="ru-RU"/>
        </a:p>
      </dgm:t>
    </dgm:pt>
    <dgm:pt modelId="{461E8A14-2E14-4136-9E0B-E5A39DD2B4A8}" type="pres">
      <dgm:prSet presAssocID="{9182A114-480D-4DEB-AAEE-B07B80FB9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767B45-471F-4086-A316-F29D8D34F424}" type="pres">
      <dgm:prSet presAssocID="{3142E9AC-9696-4DD3-8A20-0D0B9DC32611}" presName="parentLin" presStyleCnt="0"/>
      <dgm:spPr/>
    </dgm:pt>
    <dgm:pt modelId="{446728B0-F7C0-42D3-B48B-D6CCBFC80A72}" type="pres">
      <dgm:prSet presAssocID="{3142E9AC-9696-4DD3-8A20-0D0B9DC326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24875EC-28FB-4E6C-8946-FB84F2B904B3}" type="pres">
      <dgm:prSet presAssocID="{3142E9AC-9696-4DD3-8A20-0D0B9DC32611}" presName="parentText" presStyleLbl="node1" presStyleIdx="0" presStyleCnt="3" custScaleX="150191" custScaleY="370714" custLinFactNeighborX="14027" custLinFactNeighborY="-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EBB6-C666-4F69-9566-8DD3107670A3}" type="pres">
      <dgm:prSet presAssocID="{3142E9AC-9696-4DD3-8A20-0D0B9DC32611}" presName="negativeSpace" presStyleCnt="0"/>
      <dgm:spPr/>
    </dgm:pt>
    <dgm:pt modelId="{B452EE51-A2F8-4D24-9B9C-28D6B3713844}" type="pres">
      <dgm:prSet presAssocID="{3142E9AC-9696-4DD3-8A20-0D0B9DC32611}" presName="childText" presStyleLbl="conFgAcc1" presStyleIdx="0" presStyleCnt="3">
        <dgm:presLayoutVars>
          <dgm:bulletEnabled val="1"/>
        </dgm:presLayoutVars>
      </dgm:prSet>
      <dgm:spPr/>
    </dgm:pt>
    <dgm:pt modelId="{10618FF2-4227-44B7-92C1-815B30E725A4}" type="pres">
      <dgm:prSet presAssocID="{B48A05B4-407C-49E0-A722-8A35698F5796}" presName="spaceBetweenRectangles" presStyleCnt="0"/>
      <dgm:spPr/>
    </dgm:pt>
    <dgm:pt modelId="{7FB12CBE-E811-45E0-9BFD-33F1B1C942D9}" type="pres">
      <dgm:prSet presAssocID="{CE612B8E-D965-413A-83C2-D9F8DE6AAF87}" presName="parentLin" presStyleCnt="0"/>
      <dgm:spPr/>
    </dgm:pt>
    <dgm:pt modelId="{B5E75C91-CB03-49F2-90CD-FDB6E9DB7504}" type="pres">
      <dgm:prSet presAssocID="{CE612B8E-D965-413A-83C2-D9F8DE6AAF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342662-6B30-4D83-8936-4A8BB1711FD0}" type="pres">
      <dgm:prSet presAssocID="{CE612B8E-D965-413A-83C2-D9F8DE6AAF87}" presName="parentText" presStyleLbl="node1" presStyleIdx="1" presStyleCnt="3" custScaleX="142857" custScaleY="408070" custLinFactNeighborX="8647" custLinFactNeighborY="-187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AB21C-2971-4A18-8C2C-3E26F0FDC7EF}" type="pres">
      <dgm:prSet presAssocID="{CE612B8E-D965-413A-83C2-D9F8DE6AAF87}" presName="negativeSpace" presStyleCnt="0"/>
      <dgm:spPr/>
    </dgm:pt>
    <dgm:pt modelId="{1E0855EA-46A7-40E9-ADF6-DD8DE4585BA5}" type="pres">
      <dgm:prSet presAssocID="{CE612B8E-D965-413A-83C2-D9F8DE6AAF87}" presName="childText" presStyleLbl="conFgAcc1" presStyleIdx="1" presStyleCnt="3">
        <dgm:presLayoutVars>
          <dgm:bulletEnabled val="1"/>
        </dgm:presLayoutVars>
      </dgm:prSet>
      <dgm:spPr/>
    </dgm:pt>
    <dgm:pt modelId="{BC12AA35-1810-4653-B55A-1AED2D4225FF}" type="pres">
      <dgm:prSet presAssocID="{103EDEF6-E3E8-4F3A-90A8-74EC72E8AB43}" presName="spaceBetweenRectangles" presStyleCnt="0"/>
      <dgm:spPr/>
    </dgm:pt>
    <dgm:pt modelId="{E5DC4731-D6CD-4852-8894-9631DEAFCF6C}" type="pres">
      <dgm:prSet presAssocID="{CE359C7A-372A-4C3D-98B3-EB9BA5CE46EC}" presName="parentLin" presStyleCnt="0"/>
      <dgm:spPr/>
    </dgm:pt>
    <dgm:pt modelId="{5877B56B-65F5-4DB7-9CCF-33647B5064FA}" type="pres">
      <dgm:prSet presAssocID="{CE359C7A-372A-4C3D-98B3-EB9BA5CE46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BD5458-68D8-4BCF-B864-421A5089B6FE}" type="pres">
      <dgm:prSet presAssocID="{CE359C7A-372A-4C3D-98B3-EB9BA5CE46EC}" presName="parentText" presStyleLbl="node1" presStyleIdx="2" presStyleCnt="3" custScaleX="142857" custScaleY="410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63DD9-0519-4C83-847E-A4AEF2F662C9}" type="pres">
      <dgm:prSet presAssocID="{CE359C7A-372A-4C3D-98B3-EB9BA5CE46EC}" presName="negativeSpace" presStyleCnt="0"/>
      <dgm:spPr/>
    </dgm:pt>
    <dgm:pt modelId="{BA437F4D-9229-47D2-8498-E41772271554}" type="pres">
      <dgm:prSet presAssocID="{CE359C7A-372A-4C3D-98B3-EB9BA5CE46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CC85B29-F9D0-416D-BFE7-757057DFEC8F}" type="presOf" srcId="{3142E9AC-9696-4DD3-8A20-0D0B9DC32611}" destId="{024875EC-28FB-4E6C-8946-FB84F2B904B3}" srcOrd="1" destOrd="0" presId="urn:microsoft.com/office/officeart/2005/8/layout/list1"/>
    <dgm:cxn modelId="{CFA4A9E7-702E-4974-8B99-05C63681781F}" type="presOf" srcId="{CE359C7A-372A-4C3D-98B3-EB9BA5CE46EC}" destId="{A9BD5458-68D8-4BCF-B864-421A5089B6FE}" srcOrd="1" destOrd="0" presId="urn:microsoft.com/office/officeart/2005/8/layout/list1"/>
    <dgm:cxn modelId="{97029B15-5410-4648-90D9-0179BFAE73D1}" type="presOf" srcId="{CE612B8E-D965-413A-83C2-D9F8DE6AAF87}" destId="{B5E75C91-CB03-49F2-90CD-FDB6E9DB7504}" srcOrd="0" destOrd="0" presId="urn:microsoft.com/office/officeart/2005/8/layout/list1"/>
    <dgm:cxn modelId="{26CDF5CF-02FC-4D74-AD07-0B53EE114256}" srcId="{9182A114-480D-4DEB-AAEE-B07B80FB91C8}" destId="{CE612B8E-D965-413A-83C2-D9F8DE6AAF87}" srcOrd="1" destOrd="0" parTransId="{2B95C798-F111-44E1-957E-491649B07D8A}" sibTransId="{103EDEF6-E3E8-4F3A-90A8-74EC72E8AB43}"/>
    <dgm:cxn modelId="{F97E54AA-2E8D-4138-A08C-7B3B83C69F53}" type="presOf" srcId="{9182A114-480D-4DEB-AAEE-B07B80FB91C8}" destId="{461E8A14-2E14-4136-9E0B-E5A39DD2B4A8}" srcOrd="0" destOrd="0" presId="urn:microsoft.com/office/officeart/2005/8/layout/list1"/>
    <dgm:cxn modelId="{A4506AF0-55AB-487B-9131-9F64EA5C0012}" srcId="{9182A114-480D-4DEB-AAEE-B07B80FB91C8}" destId="{3142E9AC-9696-4DD3-8A20-0D0B9DC32611}" srcOrd="0" destOrd="0" parTransId="{B67F8C5D-8A1F-48BD-9DF2-6B563B349234}" sibTransId="{B48A05B4-407C-49E0-A722-8A35698F5796}"/>
    <dgm:cxn modelId="{A7DA4DAC-CD33-4B5A-B3EF-3C11BEC678EF}" type="presOf" srcId="{CE359C7A-372A-4C3D-98B3-EB9BA5CE46EC}" destId="{5877B56B-65F5-4DB7-9CCF-33647B5064FA}" srcOrd="0" destOrd="0" presId="urn:microsoft.com/office/officeart/2005/8/layout/list1"/>
    <dgm:cxn modelId="{5CE8D608-FA35-4E25-97B4-3305048F5731}" srcId="{9182A114-480D-4DEB-AAEE-B07B80FB91C8}" destId="{CE359C7A-372A-4C3D-98B3-EB9BA5CE46EC}" srcOrd="2" destOrd="0" parTransId="{32E9ED6B-91D2-4D1B-8E1B-BCADC625B2EF}" sibTransId="{4EAFA925-CED4-4355-8D28-65BC0BD5C5FC}"/>
    <dgm:cxn modelId="{7C1AF959-79F3-4F60-86C7-A363898B8537}" type="presOf" srcId="{CE612B8E-D965-413A-83C2-D9F8DE6AAF87}" destId="{AD342662-6B30-4D83-8936-4A8BB1711FD0}" srcOrd="1" destOrd="0" presId="urn:microsoft.com/office/officeart/2005/8/layout/list1"/>
    <dgm:cxn modelId="{6CB12FCC-B19C-46E3-BF58-DBB065E6CC87}" type="presOf" srcId="{3142E9AC-9696-4DD3-8A20-0D0B9DC32611}" destId="{446728B0-F7C0-42D3-B48B-D6CCBFC80A72}" srcOrd="0" destOrd="0" presId="urn:microsoft.com/office/officeart/2005/8/layout/list1"/>
    <dgm:cxn modelId="{FF1A51D6-9065-4BCD-9255-92D5B68852D8}" type="presParOf" srcId="{461E8A14-2E14-4136-9E0B-E5A39DD2B4A8}" destId="{E5767B45-471F-4086-A316-F29D8D34F424}" srcOrd="0" destOrd="0" presId="urn:microsoft.com/office/officeart/2005/8/layout/list1"/>
    <dgm:cxn modelId="{5CF32419-B00B-4D00-BC96-572B2B5120FB}" type="presParOf" srcId="{E5767B45-471F-4086-A316-F29D8D34F424}" destId="{446728B0-F7C0-42D3-B48B-D6CCBFC80A72}" srcOrd="0" destOrd="0" presId="urn:microsoft.com/office/officeart/2005/8/layout/list1"/>
    <dgm:cxn modelId="{646F9F7A-9E41-479B-9177-7448FDA6BA94}" type="presParOf" srcId="{E5767B45-471F-4086-A316-F29D8D34F424}" destId="{024875EC-28FB-4E6C-8946-FB84F2B904B3}" srcOrd="1" destOrd="0" presId="urn:microsoft.com/office/officeart/2005/8/layout/list1"/>
    <dgm:cxn modelId="{371A9862-4C9B-4AFB-9194-5E5CE3AA33E4}" type="presParOf" srcId="{461E8A14-2E14-4136-9E0B-E5A39DD2B4A8}" destId="{B689EBB6-C666-4F69-9566-8DD3107670A3}" srcOrd="1" destOrd="0" presId="urn:microsoft.com/office/officeart/2005/8/layout/list1"/>
    <dgm:cxn modelId="{52F26FFA-5ABB-4729-8C0D-44586DAFA7EC}" type="presParOf" srcId="{461E8A14-2E14-4136-9E0B-E5A39DD2B4A8}" destId="{B452EE51-A2F8-4D24-9B9C-28D6B3713844}" srcOrd="2" destOrd="0" presId="urn:microsoft.com/office/officeart/2005/8/layout/list1"/>
    <dgm:cxn modelId="{6CAC5ED5-251A-4143-9B67-C1668C1BC06E}" type="presParOf" srcId="{461E8A14-2E14-4136-9E0B-E5A39DD2B4A8}" destId="{10618FF2-4227-44B7-92C1-815B30E725A4}" srcOrd="3" destOrd="0" presId="urn:microsoft.com/office/officeart/2005/8/layout/list1"/>
    <dgm:cxn modelId="{47AA07E0-454B-42E0-B115-05B1C332C7B5}" type="presParOf" srcId="{461E8A14-2E14-4136-9E0B-E5A39DD2B4A8}" destId="{7FB12CBE-E811-45E0-9BFD-33F1B1C942D9}" srcOrd="4" destOrd="0" presId="urn:microsoft.com/office/officeart/2005/8/layout/list1"/>
    <dgm:cxn modelId="{6763E1D2-FAF4-49C4-93D7-31F4B69C6096}" type="presParOf" srcId="{7FB12CBE-E811-45E0-9BFD-33F1B1C942D9}" destId="{B5E75C91-CB03-49F2-90CD-FDB6E9DB7504}" srcOrd="0" destOrd="0" presId="urn:microsoft.com/office/officeart/2005/8/layout/list1"/>
    <dgm:cxn modelId="{703C6982-ADEA-4AB5-BAB3-A84C28CB5044}" type="presParOf" srcId="{7FB12CBE-E811-45E0-9BFD-33F1B1C942D9}" destId="{AD342662-6B30-4D83-8936-4A8BB1711FD0}" srcOrd="1" destOrd="0" presId="urn:microsoft.com/office/officeart/2005/8/layout/list1"/>
    <dgm:cxn modelId="{7AFBE5D8-74BA-4994-A00C-FFD0FF0B99B2}" type="presParOf" srcId="{461E8A14-2E14-4136-9E0B-E5A39DD2B4A8}" destId="{511AB21C-2971-4A18-8C2C-3E26F0FDC7EF}" srcOrd="5" destOrd="0" presId="urn:microsoft.com/office/officeart/2005/8/layout/list1"/>
    <dgm:cxn modelId="{8014BDF2-C18B-43FC-A66F-1874315E22FE}" type="presParOf" srcId="{461E8A14-2E14-4136-9E0B-E5A39DD2B4A8}" destId="{1E0855EA-46A7-40E9-ADF6-DD8DE4585BA5}" srcOrd="6" destOrd="0" presId="urn:microsoft.com/office/officeart/2005/8/layout/list1"/>
    <dgm:cxn modelId="{4BE8BDC9-9A2C-4ED3-99EE-8007E2411788}" type="presParOf" srcId="{461E8A14-2E14-4136-9E0B-E5A39DD2B4A8}" destId="{BC12AA35-1810-4653-B55A-1AED2D4225FF}" srcOrd="7" destOrd="0" presId="urn:microsoft.com/office/officeart/2005/8/layout/list1"/>
    <dgm:cxn modelId="{E265DD29-16C1-427B-8EFF-1223FB4F2FD5}" type="presParOf" srcId="{461E8A14-2E14-4136-9E0B-E5A39DD2B4A8}" destId="{E5DC4731-D6CD-4852-8894-9631DEAFCF6C}" srcOrd="8" destOrd="0" presId="urn:microsoft.com/office/officeart/2005/8/layout/list1"/>
    <dgm:cxn modelId="{089EF1CF-7B9D-4D32-B58F-63D842DF4F01}" type="presParOf" srcId="{E5DC4731-D6CD-4852-8894-9631DEAFCF6C}" destId="{5877B56B-65F5-4DB7-9CCF-33647B5064FA}" srcOrd="0" destOrd="0" presId="urn:microsoft.com/office/officeart/2005/8/layout/list1"/>
    <dgm:cxn modelId="{BA0B82A3-BA7B-4132-9038-69D518B8E8EE}" type="presParOf" srcId="{E5DC4731-D6CD-4852-8894-9631DEAFCF6C}" destId="{A9BD5458-68D8-4BCF-B864-421A5089B6FE}" srcOrd="1" destOrd="0" presId="urn:microsoft.com/office/officeart/2005/8/layout/list1"/>
    <dgm:cxn modelId="{6900E10C-353C-48F5-8641-AB681B3CC893}" type="presParOf" srcId="{461E8A14-2E14-4136-9E0B-E5A39DD2B4A8}" destId="{1E463DD9-0519-4C83-847E-A4AEF2F662C9}" srcOrd="9" destOrd="0" presId="urn:microsoft.com/office/officeart/2005/8/layout/list1"/>
    <dgm:cxn modelId="{1B4EADCD-84F7-40D5-B039-0A03962C2F3A}" type="presParOf" srcId="{461E8A14-2E14-4136-9E0B-E5A39DD2B4A8}" destId="{BA437F4D-9229-47D2-8498-E417722715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D960C-0E69-4552-91EE-821902C8038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FF8091-7517-42AA-8B8B-697947987872}">
      <dgm:prSet custT="1"/>
      <dgm:spPr/>
      <dgm:t>
        <a:bodyPr/>
        <a:lstStyle/>
        <a:p>
          <a:r>
            <a:rPr lang="ru-RU" sz="1200" dirty="0" err="1" smtClean="0"/>
            <a:t>Сім’я</a:t>
          </a:r>
          <a:r>
            <a:rPr lang="ru-RU" sz="1200" dirty="0" smtClean="0"/>
            <a:t> –це </a:t>
          </a:r>
          <a:r>
            <a:rPr lang="ru-RU" sz="1200" dirty="0" err="1" smtClean="0"/>
            <a:t>джерело</a:t>
          </a:r>
          <a:r>
            <a:rPr lang="ru-RU" sz="1200" dirty="0" smtClean="0"/>
            <a:t>, водами </a:t>
          </a:r>
          <a:r>
            <a:rPr lang="ru-RU" sz="1200" dirty="0" err="1" smtClean="0"/>
            <a:t>якого</a:t>
          </a:r>
          <a:r>
            <a:rPr lang="ru-RU" sz="1200" dirty="0" smtClean="0"/>
            <a:t> живиться </a:t>
          </a:r>
          <a:r>
            <a:rPr lang="ru-RU" sz="1200" dirty="0" err="1" smtClean="0"/>
            <a:t>повноводна</a:t>
          </a:r>
          <a:r>
            <a:rPr lang="ru-RU" sz="1200" dirty="0" smtClean="0"/>
            <a:t> </a:t>
          </a:r>
          <a:r>
            <a:rPr lang="ru-RU" sz="1200" dirty="0" err="1" smtClean="0"/>
            <a:t>річка</a:t>
          </a:r>
          <a:r>
            <a:rPr lang="ru-RU" sz="1200" dirty="0" smtClean="0"/>
            <a:t> </a:t>
          </a:r>
          <a:r>
            <a:rPr lang="ru-RU" sz="1200" dirty="0" err="1" smtClean="0"/>
            <a:t>нашої</a:t>
          </a:r>
          <a:r>
            <a:rPr lang="ru-RU" sz="1200" dirty="0" smtClean="0"/>
            <a:t> </a:t>
          </a:r>
          <a:r>
            <a:rPr lang="ru-RU" sz="1200" dirty="0" err="1" smtClean="0"/>
            <a:t>держави.У</a:t>
          </a:r>
          <a:r>
            <a:rPr lang="ru-RU" sz="1200" dirty="0" smtClean="0"/>
            <a:t> </a:t>
          </a:r>
          <a:r>
            <a:rPr lang="ru-RU" sz="1200" dirty="0" err="1" smtClean="0"/>
            <a:t>сім’ї</a:t>
          </a:r>
          <a:r>
            <a:rPr lang="ru-RU" sz="1200" dirty="0" smtClean="0"/>
            <a:t> </a:t>
          </a:r>
          <a:r>
            <a:rPr lang="ru-RU" sz="1200" dirty="0" err="1" smtClean="0"/>
            <a:t>шліфуються</a:t>
          </a:r>
          <a:r>
            <a:rPr lang="ru-RU" sz="1200" dirty="0" smtClean="0"/>
            <a:t> </a:t>
          </a:r>
          <a:r>
            <a:rPr lang="ru-RU" sz="1200" dirty="0" err="1" smtClean="0"/>
            <a:t>найтонші</a:t>
          </a:r>
          <a:r>
            <a:rPr lang="ru-RU" sz="1200" dirty="0" smtClean="0"/>
            <a:t> </a:t>
          </a:r>
          <a:r>
            <a:rPr lang="ru-RU" sz="1200" dirty="0" err="1" smtClean="0"/>
            <a:t>грані</a:t>
          </a:r>
          <a:r>
            <a:rPr lang="ru-RU" sz="1200" dirty="0" smtClean="0"/>
            <a:t> </a:t>
          </a:r>
          <a:r>
            <a:rPr lang="ru-RU" sz="1200" dirty="0" err="1" smtClean="0"/>
            <a:t>людини-громадянина</a:t>
          </a:r>
          <a:r>
            <a:rPr lang="ru-RU" sz="1200" dirty="0" smtClean="0"/>
            <a:t>, </a:t>
          </a:r>
          <a:r>
            <a:rPr lang="ru-RU" sz="1200" dirty="0" err="1" smtClean="0"/>
            <a:t>трудівника</a:t>
          </a:r>
          <a:r>
            <a:rPr lang="ru-RU" sz="1200" dirty="0" smtClean="0"/>
            <a:t>, </a:t>
          </a:r>
          <a:r>
            <a:rPr lang="ru-RU" sz="1200" dirty="0" err="1" smtClean="0"/>
            <a:t>культурної</a:t>
          </a:r>
          <a:r>
            <a:rPr lang="ru-RU" sz="1200" dirty="0" smtClean="0"/>
            <a:t> </a:t>
          </a:r>
          <a:r>
            <a:rPr lang="ru-RU" sz="1200" dirty="0" err="1" smtClean="0"/>
            <a:t>особистості</a:t>
          </a:r>
          <a:r>
            <a:rPr lang="ru-RU" sz="1200" dirty="0" smtClean="0"/>
            <a:t>. </a:t>
          </a:r>
          <a:endParaRPr lang="ru-RU" sz="1200" dirty="0"/>
        </a:p>
      </dgm:t>
    </dgm:pt>
    <dgm:pt modelId="{7B549011-6066-411E-A6D8-D2E0EFA1C624}" type="parTrans" cxnId="{DDF1E0BB-A1B2-4E1C-986F-376454FA751A}">
      <dgm:prSet/>
      <dgm:spPr/>
      <dgm:t>
        <a:bodyPr/>
        <a:lstStyle/>
        <a:p>
          <a:endParaRPr lang="ru-RU"/>
        </a:p>
      </dgm:t>
    </dgm:pt>
    <dgm:pt modelId="{9971B1EF-6997-403D-B9AB-6D7DFADF81DF}" type="sibTrans" cxnId="{DDF1E0BB-A1B2-4E1C-986F-376454FA751A}">
      <dgm:prSet/>
      <dgm:spPr/>
      <dgm:t>
        <a:bodyPr/>
        <a:lstStyle/>
        <a:p>
          <a:endParaRPr lang="ru-RU"/>
        </a:p>
      </dgm:t>
    </dgm:pt>
    <dgm:pt modelId="{ADC535E8-0CC0-4657-9DD2-925E74089954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Гра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–це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іскра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засвічує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вогник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допитливості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8C476FE-0A13-43E2-AB5B-47F5A27AD6A2}" type="parTrans" cxnId="{38842FD3-33EA-436B-AB45-51E375126877}">
      <dgm:prSet/>
      <dgm:spPr/>
      <dgm:t>
        <a:bodyPr/>
        <a:lstStyle/>
        <a:p>
          <a:endParaRPr lang="ru-RU"/>
        </a:p>
      </dgm:t>
    </dgm:pt>
    <dgm:pt modelId="{AEC2B9F6-36F9-49A5-897F-AA22DFA891D9}" type="sibTrans" cxnId="{38842FD3-33EA-436B-AB45-51E375126877}">
      <dgm:prSet/>
      <dgm:spPr/>
      <dgm:t>
        <a:bodyPr/>
        <a:lstStyle/>
        <a:p>
          <a:endParaRPr lang="ru-RU"/>
        </a:p>
      </dgm:t>
    </dgm:pt>
    <dgm:pt modelId="{EF7B6838-F1BF-4BCC-AD73-D3EB4889457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Казка –це,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свіжий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вітер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роздмухує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вогник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дитячої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думки і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3B5EBC6-2B36-4EE2-A9EA-058D2880FB2F}" type="parTrans" cxnId="{671B4D55-C23B-449F-BC3D-00447B8F4041}">
      <dgm:prSet/>
      <dgm:spPr/>
      <dgm:t>
        <a:bodyPr/>
        <a:lstStyle/>
        <a:p>
          <a:endParaRPr lang="ru-RU"/>
        </a:p>
      </dgm:t>
    </dgm:pt>
    <dgm:pt modelId="{E2BDCF92-C66E-4613-9672-B2F1B7363F89}" type="sibTrans" cxnId="{671B4D55-C23B-449F-BC3D-00447B8F4041}">
      <dgm:prSet/>
      <dgm:spPr/>
      <dgm:t>
        <a:bodyPr/>
        <a:lstStyle/>
        <a:p>
          <a:endParaRPr lang="ru-RU"/>
        </a:p>
      </dgm:t>
    </dgm:pt>
    <dgm:pt modelId="{DF9BF706-9B71-4829-AED3-3C381ED51E0D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Рідне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слово -основа духовного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світу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дитини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C6777FD-2332-4B0E-9AEE-BEDE1D054D03}" type="parTrans" cxnId="{8499D0CF-49CB-430C-A4C4-4FAA43D36D88}">
      <dgm:prSet/>
      <dgm:spPr/>
      <dgm:t>
        <a:bodyPr/>
        <a:lstStyle/>
        <a:p>
          <a:endParaRPr lang="ru-RU"/>
        </a:p>
      </dgm:t>
    </dgm:pt>
    <dgm:pt modelId="{1A427E7D-55FD-401C-BBD6-0A978F28C471}" type="sibTrans" cxnId="{8499D0CF-49CB-430C-A4C4-4FAA43D36D88}">
      <dgm:prSet/>
      <dgm:spPr/>
      <dgm:t>
        <a:bodyPr/>
        <a:lstStyle/>
        <a:p>
          <a:endParaRPr lang="ru-RU"/>
        </a:p>
      </dgm:t>
    </dgm:pt>
    <dgm:pt modelId="{01EA2A57-14AA-4B42-97A9-864A027DDB72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Виховувати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-не значить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говорити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дітям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гарні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слова,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наставляти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насамперед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самому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жити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по-людськи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/>
        </a:p>
      </dgm:t>
    </dgm:pt>
    <dgm:pt modelId="{969A0A50-99E5-4EF0-9D53-29F512BABCF1}" type="parTrans" cxnId="{1E852954-CA15-4696-8892-50AE78B0271F}">
      <dgm:prSet/>
      <dgm:spPr/>
      <dgm:t>
        <a:bodyPr/>
        <a:lstStyle/>
        <a:p>
          <a:endParaRPr lang="ru-RU"/>
        </a:p>
      </dgm:t>
    </dgm:pt>
    <dgm:pt modelId="{085575DF-F984-42E6-8D02-25D2DCBA7A97}" type="sibTrans" cxnId="{1E852954-CA15-4696-8892-50AE78B0271F}">
      <dgm:prSet/>
      <dgm:spPr/>
      <dgm:t>
        <a:bodyPr/>
        <a:lstStyle/>
        <a:p>
          <a:endParaRPr lang="ru-RU"/>
        </a:p>
      </dgm:t>
    </dgm:pt>
    <dgm:pt modelId="{19FCF875-FF88-4E8C-8DB9-6B1335DCA324}" type="pres">
      <dgm:prSet presAssocID="{312D960C-0E69-4552-91EE-821902C803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F8100C-C81A-4652-8BD3-69DB906C6BE8}" type="pres">
      <dgm:prSet presAssocID="{EF7B6838-F1BF-4BCC-AD73-D3EB48894574}" presName="node" presStyleLbl="node1" presStyleIdx="0" presStyleCnt="5" custScaleX="14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0F490-5613-4E33-A10D-81AF3C34199E}" type="pres">
      <dgm:prSet presAssocID="{E2BDCF92-C66E-4613-9672-B2F1B7363F8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973E8F0-A4A0-4E41-92A8-367806871BF0}" type="pres">
      <dgm:prSet presAssocID="{E2BDCF92-C66E-4613-9672-B2F1B7363F8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A1EAA91-9EAB-4838-A181-202D1D29F98D}" type="pres">
      <dgm:prSet presAssocID="{DF9BF706-9B71-4829-AED3-3C381ED51E0D}" presName="node" presStyleLbl="node1" presStyleIdx="1" presStyleCnt="5" custScaleX="146956" custRadScaleRad="125403" custRadScaleInc="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CF337-022B-46ED-8110-B0361D8922E1}" type="pres">
      <dgm:prSet presAssocID="{1A427E7D-55FD-401C-BBD6-0A978F28C47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8195FE4-313C-441B-98C3-C624748A130B}" type="pres">
      <dgm:prSet presAssocID="{1A427E7D-55FD-401C-BBD6-0A978F28C47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ABA1A9-EF7F-4533-9352-522E569810CE}" type="pres">
      <dgm:prSet presAssocID="{6CFF8091-7517-42AA-8B8B-697947987872}" presName="node" presStyleLbl="node1" presStyleIdx="2" presStyleCnt="5" custScaleX="178732" custRadScaleRad="115266" custRadScaleInc="-37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A0106-D761-4F5E-A5B8-FC1F69190412}" type="pres">
      <dgm:prSet presAssocID="{9971B1EF-6997-403D-B9AB-6D7DFADF81D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7FA1EDF-A055-4AFF-855F-3923AC23B0B8}" type="pres">
      <dgm:prSet presAssocID="{9971B1EF-6997-403D-B9AB-6D7DFADF81D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471A555-70E3-45C9-9C55-CC64ACFAA12E}" type="pres">
      <dgm:prSet presAssocID="{01EA2A57-14AA-4B42-97A9-864A027DDB72}" presName="node" presStyleLbl="node1" presStyleIdx="3" presStyleCnt="5" custScaleX="165882" custRadScaleRad="111288" custRadScaleInc="2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DC5EB-0F75-4D38-B50D-2E76955F82F3}" type="pres">
      <dgm:prSet presAssocID="{085575DF-F984-42E6-8D02-25D2DCBA7A9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4D0180A-A46B-4F61-BA74-64489D46D149}" type="pres">
      <dgm:prSet presAssocID="{085575DF-F984-42E6-8D02-25D2DCBA7A9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383D7E7-DCF1-4F14-B4E5-D490BF775C37}" type="pres">
      <dgm:prSet presAssocID="{ADC535E8-0CC0-4657-9DD2-925E74089954}" presName="node" presStyleLbl="node1" presStyleIdx="4" presStyleCnt="5" custScaleX="154978" custRadScaleRad="129863" custRadScaleInc="-8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055A4-B929-4A09-8761-37D457D41871}" type="pres">
      <dgm:prSet presAssocID="{AEC2B9F6-36F9-49A5-897F-AA22DFA891D9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33AF992-1B8F-4FFC-A6E1-1D54BF1F48AA}" type="pres">
      <dgm:prSet presAssocID="{AEC2B9F6-36F9-49A5-897F-AA22DFA891D9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2383BF5-7895-4D30-9910-0230F9297DE4}" type="presOf" srcId="{9971B1EF-6997-403D-B9AB-6D7DFADF81DF}" destId="{A7FA1EDF-A055-4AFF-855F-3923AC23B0B8}" srcOrd="1" destOrd="0" presId="urn:microsoft.com/office/officeart/2005/8/layout/cycle2"/>
    <dgm:cxn modelId="{47D6FC58-B386-444D-A11E-36BE5BE8DCF0}" type="presOf" srcId="{EF7B6838-F1BF-4BCC-AD73-D3EB48894574}" destId="{59F8100C-C81A-4652-8BD3-69DB906C6BE8}" srcOrd="0" destOrd="0" presId="urn:microsoft.com/office/officeart/2005/8/layout/cycle2"/>
    <dgm:cxn modelId="{B3AD9A67-CF58-4152-898B-7A4E17B1BC85}" type="presOf" srcId="{085575DF-F984-42E6-8D02-25D2DCBA7A97}" destId="{24D0180A-A46B-4F61-BA74-64489D46D149}" srcOrd="1" destOrd="0" presId="urn:microsoft.com/office/officeart/2005/8/layout/cycle2"/>
    <dgm:cxn modelId="{1DD316A6-8F50-4DA1-9F6D-27A3B6241DC4}" type="presOf" srcId="{6CFF8091-7517-42AA-8B8B-697947987872}" destId="{00ABA1A9-EF7F-4533-9352-522E569810CE}" srcOrd="0" destOrd="0" presId="urn:microsoft.com/office/officeart/2005/8/layout/cycle2"/>
    <dgm:cxn modelId="{8FAD215C-A115-474F-ABA5-646A90754296}" type="presOf" srcId="{085575DF-F984-42E6-8D02-25D2DCBA7A97}" destId="{A6BDC5EB-0F75-4D38-B50D-2E76955F82F3}" srcOrd="0" destOrd="0" presId="urn:microsoft.com/office/officeart/2005/8/layout/cycle2"/>
    <dgm:cxn modelId="{DDF1E0BB-A1B2-4E1C-986F-376454FA751A}" srcId="{312D960C-0E69-4552-91EE-821902C80382}" destId="{6CFF8091-7517-42AA-8B8B-697947987872}" srcOrd="2" destOrd="0" parTransId="{7B549011-6066-411E-A6D8-D2E0EFA1C624}" sibTransId="{9971B1EF-6997-403D-B9AB-6D7DFADF81DF}"/>
    <dgm:cxn modelId="{0835109C-91E5-4EA6-8476-7619A412C95A}" type="presOf" srcId="{E2BDCF92-C66E-4613-9672-B2F1B7363F89}" destId="{F973E8F0-A4A0-4E41-92A8-367806871BF0}" srcOrd="1" destOrd="0" presId="urn:microsoft.com/office/officeart/2005/8/layout/cycle2"/>
    <dgm:cxn modelId="{1D87AC5D-781E-49BB-A8A0-932B3511A3F2}" type="presOf" srcId="{E2BDCF92-C66E-4613-9672-B2F1B7363F89}" destId="{6B80F490-5613-4E33-A10D-81AF3C34199E}" srcOrd="0" destOrd="0" presId="urn:microsoft.com/office/officeart/2005/8/layout/cycle2"/>
    <dgm:cxn modelId="{01C3232C-4C9C-4511-9AB1-88ECD6F5D616}" type="presOf" srcId="{312D960C-0E69-4552-91EE-821902C80382}" destId="{19FCF875-FF88-4E8C-8DB9-6B1335DCA324}" srcOrd="0" destOrd="0" presId="urn:microsoft.com/office/officeart/2005/8/layout/cycle2"/>
    <dgm:cxn modelId="{3A92238B-5D2B-4CCA-82EE-2AFF680EF5D9}" type="presOf" srcId="{1A427E7D-55FD-401C-BBD6-0A978F28C471}" destId="{B8195FE4-313C-441B-98C3-C624748A130B}" srcOrd="1" destOrd="0" presId="urn:microsoft.com/office/officeart/2005/8/layout/cycle2"/>
    <dgm:cxn modelId="{E5AEA165-0A3A-4246-A64C-67F4384DB4C2}" type="presOf" srcId="{DF9BF706-9B71-4829-AED3-3C381ED51E0D}" destId="{9A1EAA91-9EAB-4838-A181-202D1D29F98D}" srcOrd="0" destOrd="0" presId="urn:microsoft.com/office/officeart/2005/8/layout/cycle2"/>
    <dgm:cxn modelId="{80C180B9-808B-426C-9725-1DD7A557A90C}" type="presOf" srcId="{1A427E7D-55FD-401C-BBD6-0A978F28C471}" destId="{B1ECF337-022B-46ED-8110-B0361D8922E1}" srcOrd="0" destOrd="0" presId="urn:microsoft.com/office/officeart/2005/8/layout/cycle2"/>
    <dgm:cxn modelId="{38842FD3-33EA-436B-AB45-51E375126877}" srcId="{312D960C-0E69-4552-91EE-821902C80382}" destId="{ADC535E8-0CC0-4657-9DD2-925E74089954}" srcOrd="4" destOrd="0" parTransId="{E8C476FE-0A13-43E2-AB5B-47F5A27AD6A2}" sibTransId="{AEC2B9F6-36F9-49A5-897F-AA22DFA891D9}"/>
    <dgm:cxn modelId="{07649D52-7A32-4B64-99F2-B6DC08C47CFC}" type="presOf" srcId="{9971B1EF-6997-403D-B9AB-6D7DFADF81DF}" destId="{BC5A0106-D761-4F5E-A5B8-FC1F69190412}" srcOrd="0" destOrd="0" presId="urn:microsoft.com/office/officeart/2005/8/layout/cycle2"/>
    <dgm:cxn modelId="{9484A599-6E32-44E8-BA9E-CC724814B453}" type="presOf" srcId="{AEC2B9F6-36F9-49A5-897F-AA22DFA891D9}" destId="{133AF992-1B8F-4FFC-A6E1-1D54BF1F48AA}" srcOrd="1" destOrd="0" presId="urn:microsoft.com/office/officeart/2005/8/layout/cycle2"/>
    <dgm:cxn modelId="{671B4D55-C23B-449F-BC3D-00447B8F4041}" srcId="{312D960C-0E69-4552-91EE-821902C80382}" destId="{EF7B6838-F1BF-4BCC-AD73-D3EB48894574}" srcOrd="0" destOrd="0" parTransId="{F3B5EBC6-2B36-4EE2-A9EA-058D2880FB2F}" sibTransId="{E2BDCF92-C66E-4613-9672-B2F1B7363F89}"/>
    <dgm:cxn modelId="{8499D0CF-49CB-430C-A4C4-4FAA43D36D88}" srcId="{312D960C-0E69-4552-91EE-821902C80382}" destId="{DF9BF706-9B71-4829-AED3-3C381ED51E0D}" srcOrd="1" destOrd="0" parTransId="{4C6777FD-2332-4B0E-9AEE-BEDE1D054D03}" sibTransId="{1A427E7D-55FD-401C-BBD6-0A978F28C471}"/>
    <dgm:cxn modelId="{1E852954-CA15-4696-8892-50AE78B0271F}" srcId="{312D960C-0E69-4552-91EE-821902C80382}" destId="{01EA2A57-14AA-4B42-97A9-864A027DDB72}" srcOrd="3" destOrd="0" parTransId="{969A0A50-99E5-4EF0-9D53-29F512BABCF1}" sibTransId="{085575DF-F984-42E6-8D02-25D2DCBA7A97}"/>
    <dgm:cxn modelId="{75EF9AC6-2E0E-4FCC-8D87-9F3A5A75C350}" type="presOf" srcId="{AEC2B9F6-36F9-49A5-897F-AA22DFA891D9}" destId="{2A1055A4-B929-4A09-8761-37D457D41871}" srcOrd="0" destOrd="0" presId="urn:microsoft.com/office/officeart/2005/8/layout/cycle2"/>
    <dgm:cxn modelId="{2F3D0E48-219D-47D3-A20C-AE562836236C}" type="presOf" srcId="{01EA2A57-14AA-4B42-97A9-864A027DDB72}" destId="{F471A555-70E3-45C9-9C55-CC64ACFAA12E}" srcOrd="0" destOrd="0" presId="urn:microsoft.com/office/officeart/2005/8/layout/cycle2"/>
    <dgm:cxn modelId="{C46F4712-DDD0-4EE7-A767-43E78F53B9FE}" type="presOf" srcId="{ADC535E8-0CC0-4657-9DD2-925E74089954}" destId="{6383D7E7-DCF1-4F14-B4E5-D490BF775C37}" srcOrd="0" destOrd="0" presId="urn:microsoft.com/office/officeart/2005/8/layout/cycle2"/>
    <dgm:cxn modelId="{489E3635-98FD-4356-98A1-8AC70D4B5511}" type="presParOf" srcId="{19FCF875-FF88-4E8C-8DB9-6B1335DCA324}" destId="{59F8100C-C81A-4652-8BD3-69DB906C6BE8}" srcOrd="0" destOrd="0" presId="urn:microsoft.com/office/officeart/2005/8/layout/cycle2"/>
    <dgm:cxn modelId="{A97BAE04-C5C8-41DB-A5BF-A02C03CC8268}" type="presParOf" srcId="{19FCF875-FF88-4E8C-8DB9-6B1335DCA324}" destId="{6B80F490-5613-4E33-A10D-81AF3C34199E}" srcOrd="1" destOrd="0" presId="urn:microsoft.com/office/officeart/2005/8/layout/cycle2"/>
    <dgm:cxn modelId="{083ADFD9-75CA-4074-9642-CC04E6B71054}" type="presParOf" srcId="{6B80F490-5613-4E33-A10D-81AF3C34199E}" destId="{F973E8F0-A4A0-4E41-92A8-367806871BF0}" srcOrd="0" destOrd="0" presId="urn:microsoft.com/office/officeart/2005/8/layout/cycle2"/>
    <dgm:cxn modelId="{800A81E7-5425-4A59-9DC6-FCDB23391D93}" type="presParOf" srcId="{19FCF875-FF88-4E8C-8DB9-6B1335DCA324}" destId="{9A1EAA91-9EAB-4838-A181-202D1D29F98D}" srcOrd="2" destOrd="0" presId="urn:microsoft.com/office/officeart/2005/8/layout/cycle2"/>
    <dgm:cxn modelId="{D8A47A87-3345-4893-8525-11F10A45AEB6}" type="presParOf" srcId="{19FCF875-FF88-4E8C-8DB9-6B1335DCA324}" destId="{B1ECF337-022B-46ED-8110-B0361D8922E1}" srcOrd="3" destOrd="0" presId="urn:microsoft.com/office/officeart/2005/8/layout/cycle2"/>
    <dgm:cxn modelId="{B75984A4-38D9-495D-A6B9-14DB7B3C72C8}" type="presParOf" srcId="{B1ECF337-022B-46ED-8110-B0361D8922E1}" destId="{B8195FE4-313C-441B-98C3-C624748A130B}" srcOrd="0" destOrd="0" presId="urn:microsoft.com/office/officeart/2005/8/layout/cycle2"/>
    <dgm:cxn modelId="{49DF61BB-2410-4F7A-8F01-6C327AD0CD15}" type="presParOf" srcId="{19FCF875-FF88-4E8C-8DB9-6B1335DCA324}" destId="{00ABA1A9-EF7F-4533-9352-522E569810CE}" srcOrd="4" destOrd="0" presId="urn:microsoft.com/office/officeart/2005/8/layout/cycle2"/>
    <dgm:cxn modelId="{0C6D0B39-63B9-410B-804C-48D19C71CA90}" type="presParOf" srcId="{19FCF875-FF88-4E8C-8DB9-6B1335DCA324}" destId="{BC5A0106-D761-4F5E-A5B8-FC1F69190412}" srcOrd="5" destOrd="0" presId="urn:microsoft.com/office/officeart/2005/8/layout/cycle2"/>
    <dgm:cxn modelId="{C30ADB8B-8611-4E56-812F-454670DA98D4}" type="presParOf" srcId="{BC5A0106-D761-4F5E-A5B8-FC1F69190412}" destId="{A7FA1EDF-A055-4AFF-855F-3923AC23B0B8}" srcOrd="0" destOrd="0" presId="urn:microsoft.com/office/officeart/2005/8/layout/cycle2"/>
    <dgm:cxn modelId="{4B1CE6DE-1040-4F64-A1A1-BAA3CA1BF2DE}" type="presParOf" srcId="{19FCF875-FF88-4E8C-8DB9-6B1335DCA324}" destId="{F471A555-70E3-45C9-9C55-CC64ACFAA12E}" srcOrd="6" destOrd="0" presId="urn:microsoft.com/office/officeart/2005/8/layout/cycle2"/>
    <dgm:cxn modelId="{E596AC23-74F7-4CF4-9CBB-726966102C45}" type="presParOf" srcId="{19FCF875-FF88-4E8C-8DB9-6B1335DCA324}" destId="{A6BDC5EB-0F75-4D38-B50D-2E76955F82F3}" srcOrd="7" destOrd="0" presId="urn:microsoft.com/office/officeart/2005/8/layout/cycle2"/>
    <dgm:cxn modelId="{3CDA7D55-BD1C-4C45-9E20-6F46F02707E3}" type="presParOf" srcId="{A6BDC5EB-0F75-4D38-B50D-2E76955F82F3}" destId="{24D0180A-A46B-4F61-BA74-64489D46D149}" srcOrd="0" destOrd="0" presId="urn:microsoft.com/office/officeart/2005/8/layout/cycle2"/>
    <dgm:cxn modelId="{9733C591-5AA3-4060-8A62-C7E690F2C204}" type="presParOf" srcId="{19FCF875-FF88-4E8C-8DB9-6B1335DCA324}" destId="{6383D7E7-DCF1-4F14-B4E5-D490BF775C37}" srcOrd="8" destOrd="0" presId="urn:microsoft.com/office/officeart/2005/8/layout/cycle2"/>
    <dgm:cxn modelId="{63BDB32B-7CDB-4231-9C19-62840F8C46D4}" type="presParOf" srcId="{19FCF875-FF88-4E8C-8DB9-6B1335DCA324}" destId="{2A1055A4-B929-4A09-8761-37D457D41871}" srcOrd="9" destOrd="0" presId="urn:microsoft.com/office/officeart/2005/8/layout/cycle2"/>
    <dgm:cxn modelId="{16C66EF6-3A0E-48F8-BEFE-61D7AE2585B8}" type="presParOf" srcId="{2A1055A4-B929-4A09-8761-37D457D41871}" destId="{133AF992-1B8F-4FFC-A6E1-1D54BF1F48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760AEB-8841-45E9-9FF7-594E106F951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88AA8A5-36E3-47D1-9501-05ACB2AB9238}">
      <dgm:prSet phldrT="[Текст]" custT="1"/>
      <dgm:spPr/>
      <dgm:t>
        <a:bodyPr/>
        <a:lstStyle/>
        <a:p>
          <a:r>
            <a:rPr lang="ru-RU" sz="2200" dirty="0" err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Навчальна</a:t>
          </a:r>
          <a:endParaRPr lang="ru-RU" sz="2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040BE5-E2F2-45B4-88BC-253B60479F03}" type="parTrans" cxnId="{A12E77A4-059E-406E-B7F5-56419FD8FF0D}">
      <dgm:prSet/>
      <dgm:spPr/>
      <dgm:t>
        <a:bodyPr/>
        <a:lstStyle/>
        <a:p>
          <a:endParaRPr lang="ru-RU"/>
        </a:p>
      </dgm:t>
    </dgm:pt>
    <dgm:pt modelId="{8FE8C55A-C6E5-4924-8714-F2D523393EBA}" type="sibTrans" cxnId="{A12E77A4-059E-406E-B7F5-56419FD8FF0D}">
      <dgm:prSet/>
      <dgm:spPr/>
      <dgm:t>
        <a:bodyPr/>
        <a:lstStyle/>
        <a:p>
          <a:endParaRPr lang="ru-RU"/>
        </a:p>
      </dgm:t>
    </dgm:pt>
    <dgm:pt modelId="{4A3756A2-7FBB-4F35-81BF-5381DDA09108}">
      <dgm:prSet phldrT="[Текст]" custT="1"/>
      <dgm:spPr>
        <a:solidFill>
          <a:srgbClr val="00CC99"/>
        </a:solidFill>
      </dgm:spPr>
      <dgm:t>
        <a:bodyPr/>
        <a:lstStyle/>
        <a:p>
          <a:r>
            <a:rPr lang="ru-RU" sz="2200" dirty="0" err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творча</a:t>
          </a:r>
          <a:endParaRPr lang="ru-RU" sz="2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C38050-18B4-4A8E-9057-32EA296F4221}" type="parTrans" cxnId="{DAA05B8D-C152-4FCE-BC48-885FBACD791D}">
      <dgm:prSet/>
      <dgm:spPr/>
      <dgm:t>
        <a:bodyPr/>
        <a:lstStyle/>
        <a:p>
          <a:endParaRPr lang="ru-RU"/>
        </a:p>
      </dgm:t>
    </dgm:pt>
    <dgm:pt modelId="{6301306A-1CD5-4598-A83B-1A90905DD4DD}" type="sibTrans" cxnId="{DAA05B8D-C152-4FCE-BC48-885FBACD791D}">
      <dgm:prSet/>
      <dgm:spPr/>
      <dgm:t>
        <a:bodyPr/>
        <a:lstStyle/>
        <a:p>
          <a:endParaRPr lang="ru-RU"/>
        </a:p>
      </dgm:t>
    </dgm:pt>
    <dgm:pt modelId="{0E9A389C-399A-425E-BD0D-4A961A294DA8}">
      <dgm:prSet phldrT="[Текст]" custT="1"/>
      <dgm:spPr>
        <a:solidFill>
          <a:srgbClr val="33CC33"/>
        </a:solidFill>
      </dgm:spPr>
      <dgm:t>
        <a:bodyPr/>
        <a:lstStyle/>
        <a:p>
          <a:r>
            <a:rPr lang="ru-RU" sz="2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методична</a:t>
          </a:r>
          <a:endParaRPr lang="ru-RU" sz="2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127883-5DA1-4ED8-99C9-9260E712288E}" type="parTrans" cxnId="{E505480F-B705-4CC8-AD27-BB14F00271E9}">
      <dgm:prSet/>
      <dgm:spPr/>
      <dgm:t>
        <a:bodyPr/>
        <a:lstStyle/>
        <a:p>
          <a:endParaRPr lang="ru-RU"/>
        </a:p>
      </dgm:t>
    </dgm:pt>
    <dgm:pt modelId="{BD99AB2E-A6E0-4468-BEFB-CCA427A20879}" type="sibTrans" cxnId="{E505480F-B705-4CC8-AD27-BB14F00271E9}">
      <dgm:prSet/>
      <dgm:spPr/>
      <dgm:t>
        <a:bodyPr/>
        <a:lstStyle/>
        <a:p>
          <a:endParaRPr lang="ru-RU"/>
        </a:p>
      </dgm:t>
    </dgm:pt>
    <dgm:pt modelId="{FA419D3E-1ABF-4327-BD7E-9D3CC2591BBE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2200" dirty="0" err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виховна</a:t>
          </a:r>
          <a:endParaRPr lang="ru-RU" sz="2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2EF900-6BD5-4D73-BBAF-AE8127507361}" type="parTrans" cxnId="{3AB89134-65AC-485B-B67E-FE0D1872C427}">
      <dgm:prSet/>
      <dgm:spPr/>
      <dgm:t>
        <a:bodyPr/>
        <a:lstStyle/>
        <a:p>
          <a:endParaRPr lang="ru-RU"/>
        </a:p>
      </dgm:t>
    </dgm:pt>
    <dgm:pt modelId="{37215D4E-7124-44A0-A149-52F3276F053A}" type="sibTrans" cxnId="{3AB89134-65AC-485B-B67E-FE0D1872C427}">
      <dgm:prSet/>
      <dgm:spPr/>
      <dgm:t>
        <a:bodyPr/>
        <a:lstStyle/>
        <a:p>
          <a:endParaRPr lang="ru-RU"/>
        </a:p>
      </dgm:t>
    </dgm:pt>
    <dgm:pt modelId="{60DF2BA9-FB16-41AE-ADEC-64935D22027D}">
      <dgm:prSet phldrT="[Текст]" custT="1"/>
      <dgm:spPr>
        <a:solidFill>
          <a:srgbClr val="99CC00"/>
        </a:solidFill>
      </dgm:spPr>
      <dgm:t>
        <a:bodyPr/>
        <a:lstStyle/>
        <a:p>
          <a:r>
            <a:rPr lang="ru-RU" sz="2200" dirty="0" err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дослідницька</a:t>
          </a:r>
          <a:endParaRPr lang="ru-RU" sz="2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11D879-C6C3-4A9E-A498-971AC069B51E}" type="parTrans" cxnId="{F53A13AD-B527-4516-AEEC-ABEA64DF8F24}">
      <dgm:prSet/>
      <dgm:spPr/>
      <dgm:t>
        <a:bodyPr/>
        <a:lstStyle/>
        <a:p>
          <a:endParaRPr lang="ru-RU"/>
        </a:p>
      </dgm:t>
    </dgm:pt>
    <dgm:pt modelId="{F441BB8D-A8EE-42AA-823F-D05675A613BA}" type="sibTrans" cxnId="{F53A13AD-B527-4516-AEEC-ABEA64DF8F24}">
      <dgm:prSet/>
      <dgm:spPr/>
      <dgm:t>
        <a:bodyPr/>
        <a:lstStyle/>
        <a:p>
          <a:endParaRPr lang="ru-RU"/>
        </a:p>
      </dgm:t>
    </dgm:pt>
    <dgm:pt modelId="{AB3DA452-A949-4525-8429-6128B691E3AE}" type="pres">
      <dgm:prSet presAssocID="{E8760AEB-8841-45E9-9FF7-594E106F9515}" presName="Name0" presStyleCnt="0">
        <dgm:presLayoutVars>
          <dgm:dir/>
          <dgm:resizeHandles val="exact"/>
        </dgm:presLayoutVars>
      </dgm:prSet>
      <dgm:spPr/>
    </dgm:pt>
    <dgm:pt modelId="{E1B40643-E567-47E6-9C8F-6ED0259F85A7}" type="pres">
      <dgm:prSet presAssocID="{E8760AEB-8841-45E9-9FF7-594E106F9515}" presName="fgShape" presStyleLbl="fgShp" presStyleIdx="0" presStyleCnt="1"/>
      <dgm:spPr/>
    </dgm:pt>
    <dgm:pt modelId="{504D5EEA-8E30-4BD4-ADD6-6EB05AEA53B2}" type="pres">
      <dgm:prSet presAssocID="{E8760AEB-8841-45E9-9FF7-594E106F9515}" presName="linComp" presStyleCnt="0"/>
      <dgm:spPr/>
    </dgm:pt>
    <dgm:pt modelId="{747E7B8D-12FF-4762-8CFA-05FFA7164DCB}" type="pres">
      <dgm:prSet presAssocID="{588AA8A5-36E3-47D1-9501-05ACB2AB9238}" presName="compNode" presStyleCnt="0"/>
      <dgm:spPr/>
    </dgm:pt>
    <dgm:pt modelId="{4D2C522C-F9A3-4656-B784-4451C223B80B}" type="pres">
      <dgm:prSet presAssocID="{588AA8A5-36E3-47D1-9501-05ACB2AB9238}" presName="bkgdShape" presStyleLbl="node1" presStyleIdx="0" presStyleCnt="5" custScaleX="78440" custLinFactNeighborX="3582" custLinFactNeighborY="-539"/>
      <dgm:spPr/>
      <dgm:t>
        <a:bodyPr/>
        <a:lstStyle/>
        <a:p>
          <a:endParaRPr lang="ru-RU"/>
        </a:p>
      </dgm:t>
    </dgm:pt>
    <dgm:pt modelId="{A2582705-F216-4D27-A991-0EE423358FFB}" type="pres">
      <dgm:prSet presAssocID="{588AA8A5-36E3-47D1-9501-05ACB2AB923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93543-65C2-4C2B-9B0A-5229711D780E}" type="pres">
      <dgm:prSet presAssocID="{588AA8A5-36E3-47D1-9501-05ACB2AB9238}" presName="invisiNode" presStyleLbl="node1" presStyleIdx="0" presStyleCnt="5"/>
      <dgm:spPr/>
    </dgm:pt>
    <dgm:pt modelId="{74B448DA-EBAC-4381-A85B-FB3556EA1CB1}" type="pres">
      <dgm:prSet presAssocID="{588AA8A5-36E3-47D1-9501-05ACB2AB9238}" presName="imagNode" presStyleLbl="fgImgPlac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19533A5-1316-4A4F-9603-527A006F2562}" type="pres">
      <dgm:prSet presAssocID="{8FE8C55A-C6E5-4924-8714-F2D523393EB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343C43D-774A-4EEC-9F67-595CB979459A}" type="pres">
      <dgm:prSet presAssocID="{FA419D3E-1ABF-4327-BD7E-9D3CC2591BBE}" presName="compNode" presStyleCnt="0"/>
      <dgm:spPr/>
    </dgm:pt>
    <dgm:pt modelId="{F4EB9ACD-CB14-42D4-A2AD-F1E56C4743CC}" type="pres">
      <dgm:prSet presAssocID="{FA419D3E-1ABF-4327-BD7E-9D3CC2591BBE}" presName="bkgdShape" presStyleLbl="node1" presStyleIdx="1" presStyleCnt="5" custScaleX="68993"/>
      <dgm:spPr/>
      <dgm:t>
        <a:bodyPr/>
        <a:lstStyle/>
        <a:p>
          <a:endParaRPr lang="ru-RU"/>
        </a:p>
      </dgm:t>
    </dgm:pt>
    <dgm:pt modelId="{5A47A0D6-3231-4E2E-A5AD-D5BFEFE9A89F}" type="pres">
      <dgm:prSet presAssocID="{FA419D3E-1ABF-4327-BD7E-9D3CC2591BB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92DD9-8D11-4302-9A4E-F097340A404C}" type="pres">
      <dgm:prSet presAssocID="{FA419D3E-1ABF-4327-BD7E-9D3CC2591BBE}" presName="invisiNode" presStyleLbl="node1" presStyleIdx="1" presStyleCnt="5"/>
      <dgm:spPr/>
    </dgm:pt>
    <dgm:pt modelId="{2325DD28-28CC-4F3C-AED7-53425DC69306}" type="pres">
      <dgm:prSet presAssocID="{FA419D3E-1ABF-4327-BD7E-9D3CC2591BBE}" presName="imagNode" presStyleLbl="fgImgPlace1" presStyleIdx="1" presStyleCnt="5" custFlipVert="1" custFlipHor="1" custScaleX="16013" custScaleY="13636"/>
      <dgm:spPr/>
    </dgm:pt>
    <dgm:pt modelId="{E6BFDEFE-76D6-4D73-AA16-36F0BEE4E29D}" type="pres">
      <dgm:prSet presAssocID="{37215D4E-7124-44A0-A149-52F3276F05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2CCB88-DBFC-4A98-BBFD-7BDC116F4445}" type="pres">
      <dgm:prSet presAssocID="{4A3756A2-7FBB-4F35-81BF-5381DDA09108}" presName="compNode" presStyleCnt="0"/>
      <dgm:spPr/>
    </dgm:pt>
    <dgm:pt modelId="{F84DA4B9-24EF-46DB-97FC-D76FDB3D6E0B}" type="pres">
      <dgm:prSet presAssocID="{4A3756A2-7FBB-4F35-81BF-5381DDA09108}" presName="bkgdShape" presStyleLbl="node1" presStyleIdx="2" presStyleCnt="5" custScaleX="79321"/>
      <dgm:spPr/>
      <dgm:t>
        <a:bodyPr/>
        <a:lstStyle/>
        <a:p>
          <a:endParaRPr lang="ru-RU"/>
        </a:p>
      </dgm:t>
    </dgm:pt>
    <dgm:pt modelId="{68B15437-E55C-4062-97C9-652BC800D747}" type="pres">
      <dgm:prSet presAssocID="{4A3756A2-7FBB-4F35-81BF-5381DDA0910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E274E-A5A4-4ED2-BBBB-C660CD036136}" type="pres">
      <dgm:prSet presAssocID="{4A3756A2-7FBB-4F35-81BF-5381DDA09108}" presName="invisiNode" presStyleLbl="node1" presStyleIdx="2" presStyleCnt="5"/>
      <dgm:spPr/>
    </dgm:pt>
    <dgm:pt modelId="{13741F78-566E-4744-B306-4C2758FD6F31}" type="pres">
      <dgm:prSet presAssocID="{4A3756A2-7FBB-4F35-81BF-5381DDA09108}" presName="imagNode" presStyleLbl="fgImgPlace1" presStyleIdx="2" presStyleCnt="5" custScaleX="115289" custScaleY="1224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014ADC7-4982-42E4-82CB-BE4AA1A73A6A}" type="pres">
      <dgm:prSet presAssocID="{6301306A-1CD5-4598-A83B-1A90905DD4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15CB77-F2C6-49A8-A471-2908E8CC69E5}" type="pres">
      <dgm:prSet presAssocID="{0E9A389C-399A-425E-BD0D-4A961A294DA8}" presName="compNode" presStyleCnt="0"/>
      <dgm:spPr/>
    </dgm:pt>
    <dgm:pt modelId="{4A3C15A6-26D7-4737-BB4D-F813FBA430F8}" type="pres">
      <dgm:prSet presAssocID="{0E9A389C-399A-425E-BD0D-4A961A294DA8}" presName="bkgdShape" presStyleLbl="node1" presStyleIdx="3" presStyleCnt="5" custScaleX="83831"/>
      <dgm:spPr/>
      <dgm:t>
        <a:bodyPr/>
        <a:lstStyle/>
        <a:p>
          <a:endParaRPr lang="ru-RU"/>
        </a:p>
      </dgm:t>
    </dgm:pt>
    <dgm:pt modelId="{D6629034-CAB7-49A5-A355-BE3EE2657A59}" type="pres">
      <dgm:prSet presAssocID="{0E9A389C-399A-425E-BD0D-4A961A294DA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829C7-3A7F-477F-9559-D9D1DAA3D15C}" type="pres">
      <dgm:prSet presAssocID="{0E9A389C-399A-425E-BD0D-4A961A294DA8}" presName="invisiNode" presStyleLbl="node1" presStyleIdx="3" presStyleCnt="5"/>
      <dgm:spPr/>
    </dgm:pt>
    <dgm:pt modelId="{C1EB0479-8B38-4EF9-93C3-19A8F0A42D86}" type="pres">
      <dgm:prSet presAssocID="{0E9A389C-399A-425E-BD0D-4A961A294DA8}" presName="imagNode" presStyleLbl="fgImgPlace1" presStyleIdx="3" presStyleCnt="5" custScaleX="12776" custScaleY="19127"/>
      <dgm:spPr/>
    </dgm:pt>
    <dgm:pt modelId="{D239EF25-BD84-40D0-A8F3-717ED19D00F3}" type="pres">
      <dgm:prSet presAssocID="{BD99AB2E-A6E0-4468-BEFB-CCA427A208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49BA45-DFD2-444A-B373-A8D5F658EE24}" type="pres">
      <dgm:prSet presAssocID="{60DF2BA9-FB16-41AE-ADEC-64935D22027D}" presName="compNode" presStyleCnt="0"/>
      <dgm:spPr/>
    </dgm:pt>
    <dgm:pt modelId="{89DB8C27-D19B-43EC-BFAD-BEE28A66C797}" type="pres">
      <dgm:prSet presAssocID="{60DF2BA9-FB16-41AE-ADEC-64935D22027D}" presName="bkgdShape" presStyleLbl="node1" presStyleIdx="4" presStyleCnt="5" custScaleX="100717"/>
      <dgm:spPr/>
      <dgm:t>
        <a:bodyPr/>
        <a:lstStyle/>
        <a:p>
          <a:endParaRPr lang="ru-RU"/>
        </a:p>
      </dgm:t>
    </dgm:pt>
    <dgm:pt modelId="{EC800373-B7CF-42CB-8596-36CF8638246D}" type="pres">
      <dgm:prSet presAssocID="{60DF2BA9-FB16-41AE-ADEC-64935D22027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37584-3CD4-498F-9EAF-F46C1188471B}" type="pres">
      <dgm:prSet presAssocID="{60DF2BA9-FB16-41AE-ADEC-64935D22027D}" presName="invisiNode" presStyleLbl="node1" presStyleIdx="4" presStyleCnt="5"/>
      <dgm:spPr/>
    </dgm:pt>
    <dgm:pt modelId="{2574D0AF-D19A-45DA-98DB-13C4FBF85D33}" type="pres">
      <dgm:prSet presAssocID="{60DF2BA9-FB16-41AE-ADEC-64935D22027D}" presName="imagNode" presStyleLbl="fgImgPlace1" presStyleIdx="4" presStyleCnt="5" custFlipVert="1" custScaleX="6047" custScaleY="4320"/>
      <dgm:spPr/>
    </dgm:pt>
  </dgm:ptLst>
  <dgm:cxnLst>
    <dgm:cxn modelId="{6EA2475F-7E6C-4E8E-B094-CE458C5A9DFA}" type="presOf" srcId="{0E9A389C-399A-425E-BD0D-4A961A294DA8}" destId="{D6629034-CAB7-49A5-A355-BE3EE2657A59}" srcOrd="1" destOrd="0" presId="urn:microsoft.com/office/officeart/2005/8/layout/hList7"/>
    <dgm:cxn modelId="{3AB89134-65AC-485B-B67E-FE0D1872C427}" srcId="{E8760AEB-8841-45E9-9FF7-594E106F9515}" destId="{FA419D3E-1ABF-4327-BD7E-9D3CC2591BBE}" srcOrd="1" destOrd="0" parTransId="{462EF900-6BD5-4D73-BBAF-AE8127507361}" sibTransId="{37215D4E-7124-44A0-A149-52F3276F053A}"/>
    <dgm:cxn modelId="{57D013C5-32EA-44D5-83DE-B58738BC9ACF}" type="presOf" srcId="{37215D4E-7124-44A0-A149-52F3276F053A}" destId="{E6BFDEFE-76D6-4D73-AA16-36F0BEE4E29D}" srcOrd="0" destOrd="0" presId="urn:microsoft.com/office/officeart/2005/8/layout/hList7"/>
    <dgm:cxn modelId="{156C72E7-CCA6-4A4E-949F-F750C97398D7}" type="presOf" srcId="{4A3756A2-7FBB-4F35-81BF-5381DDA09108}" destId="{F84DA4B9-24EF-46DB-97FC-D76FDB3D6E0B}" srcOrd="0" destOrd="0" presId="urn:microsoft.com/office/officeart/2005/8/layout/hList7"/>
    <dgm:cxn modelId="{DAA05B8D-C152-4FCE-BC48-885FBACD791D}" srcId="{E8760AEB-8841-45E9-9FF7-594E106F9515}" destId="{4A3756A2-7FBB-4F35-81BF-5381DDA09108}" srcOrd="2" destOrd="0" parTransId="{9AC38050-18B4-4A8E-9057-32EA296F4221}" sibTransId="{6301306A-1CD5-4598-A83B-1A90905DD4DD}"/>
    <dgm:cxn modelId="{DFC7F707-D242-4799-B27F-52157108E910}" type="presOf" srcId="{60DF2BA9-FB16-41AE-ADEC-64935D22027D}" destId="{89DB8C27-D19B-43EC-BFAD-BEE28A66C797}" srcOrd="0" destOrd="0" presId="urn:microsoft.com/office/officeart/2005/8/layout/hList7"/>
    <dgm:cxn modelId="{A12E77A4-059E-406E-B7F5-56419FD8FF0D}" srcId="{E8760AEB-8841-45E9-9FF7-594E106F9515}" destId="{588AA8A5-36E3-47D1-9501-05ACB2AB9238}" srcOrd="0" destOrd="0" parTransId="{97040BE5-E2F2-45B4-88BC-253B60479F03}" sibTransId="{8FE8C55A-C6E5-4924-8714-F2D523393EBA}"/>
    <dgm:cxn modelId="{D637E0F5-78AB-42EE-A073-31C16105E320}" type="presOf" srcId="{60DF2BA9-FB16-41AE-ADEC-64935D22027D}" destId="{EC800373-B7CF-42CB-8596-36CF8638246D}" srcOrd="1" destOrd="0" presId="urn:microsoft.com/office/officeart/2005/8/layout/hList7"/>
    <dgm:cxn modelId="{F53A13AD-B527-4516-AEEC-ABEA64DF8F24}" srcId="{E8760AEB-8841-45E9-9FF7-594E106F9515}" destId="{60DF2BA9-FB16-41AE-ADEC-64935D22027D}" srcOrd="4" destOrd="0" parTransId="{CA11D879-C6C3-4A9E-A498-971AC069B51E}" sibTransId="{F441BB8D-A8EE-42AA-823F-D05675A613BA}"/>
    <dgm:cxn modelId="{3CE50398-879C-4C3E-8364-94871E375ED5}" type="presOf" srcId="{8FE8C55A-C6E5-4924-8714-F2D523393EBA}" destId="{319533A5-1316-4A4F-9603-527A006F2562}" srcOrd="0" destOrd="0" presId="urn:microsoft.com/office/officeart/2005/8/layout/hList7"/>
    <dgm:cxn modelId="{046BB7B1-B7E4-41AE-B4B5-B1B6E73A4C08}" type="presOf" srcId="{588AA8A5-36E3-47D1-9501-05ACB2AB9238}" destId="{A2582705-F216-4D27-A991-0EE423358FFB}" srcOrd="1" destOrd="0" presId="urn:microsoft.com/office/officeart/2005/8/layout/hList7"/>
    <dgm:cxn modelId="{53F780E3-F877-4148-BA45-D2FD114F883A}" type="presOf" srcId="{0E9A389C-399A-425E-BD0D-4A961A294DA8}" destId="{4A3C15A6-26D7-4737-BB4D-F813FBA430F8}" srcOrd="0" destOrd="0" presId="urn:microsoft.com/office/officeart/2005/8/layout/hList7"/>
    <dgm:cxn modelId="{B3427045-9236-44D1-9793-BB985E38A2A5}" type="presOf" srcId="{6301306A-1CD5-4598-A83B-1A90905DD4DD}" destId="{8014ADC7-4982-42E4-82CB-BE4AA1A73A6A}" srcOrd="0" destOrd="0" presId="urn:microsoft.com/office/officeart/2005/8/layout/hList7"/>
    <dgm:cxn modelId="{723315DF-8251-48FC-B23C-B33AF8E44D89}" type="presOf" srcId="{588AA8A5-36E3-47D1-9501-05ACB2AB9238}" destId="{4D2C522C-F9A3-4656-B784-4451C223B80B}" srcOrd="0" destOrd="0" presId="urn:microsoft.com/office/officeart/2005/8/layout/hList7"/>
    <dgm:cxn modelId="{E505480F-B705-4CC8-AD27-BB14F00271E9}" srcId="{E8760AEB-8841-45E9-9FF7-594E106F9515}" destId="{0E9A389C-399A-425E-BD0D-4A961A294DA8}" srcOrd="3" destOrd="0" parTransId="{33127883-5DA1-4ED8-99C9-9260E712288E}" sibTransId="{BD99AB2E-A6E0-4468-BEFB-CCA427A20879}"/>
    <dgm:cxn modelId="{104BF412-0267-4B34-94DD-EBD21C9C3A5C}" type="presOf" srcId="{BD99AB2E-A6E0-4468-BEFB-CCA427A20879}" destId="{D239EF25-BD84-40D0-A8F3-717ED19D00F3}" srcOrd="0" destOrd="0" presId="urn:microsoft.com/office/officeart/2005/8/layout/hList7"/>
    <dgm:cxn modelId="{0D9A796A-679D-43A5-829D-454AB5797437}" type="presOf" srcId="{FA419D3E-1ABF-4327-BD7E-9D3CC2591BBE}" destId="{5A47A0D6-3231-4E2E-A5AD-D5BFEFE9A89F}" srcOrd="1" destOrd="0" presId="urn:microsoft.com/office/officeart/2005/8/layout/hList7"/>
    <dgm:cxn modelId="{3C6B6920-2AB7-429E-B6E1-06EB7855CF7E}" type="presOf" srcId="{E8760AEB-8841-45E9-9FF7-594E106F9515}" destId="{AB3DA452-A949-4525-8429-6128B691E3AE}" srcOrd="0" destOrd="0" presId="urn:microsoft.com/office/officeart/2005/8/layout/hList7"/>
    <dgm:cxn modelId="{B402591B-9787-437C-B039-8ECB9A1C50AD}" type="presOf" srcId="{4A3756A2-7FBB-4F35-81BF-5381DDA09108}" destId="{68B15437-E55C-4062-97C9-652BC800D747}" srcOrd="1" destOrd="0" presId="urn:microsoft.com/office/officeart/2005/8/layout/hList7"/>
    <dgm:cxn modelId="{4D32846F-54AE-4E6D-A201-08D970AB1DBE}" type="presOf" srcId="{FA419D3E-1ABF-4327-BD7E-9D3CC2591BBE}" destId="{F4EB9ACD-CB14-42D4-A2AD-F1E56C4743CC}" srcOrd="0" destOrd="0" presId="urn:microsoft.com/office/officeart/2005/8/layout/hList7"/>
    <dgm:cxn modelId="{D09813F6-CB44-410A-A73F-3A1AB4E218AA}" type="presParOf" srcId="{AB3DA452-A949-4525-8429-6128B691E3AE}" destId="{E1B40643-E567-47E6-9C8F-6ED0259F85A7}" srcOrd="0" destOrd="0" presId="urn:microsoft.com/office/officeart/2005/8/layout/hList7"/>
    <dgm:cxn modelId="{0A01F40A-D6FB-434B-B990-CB78F10D4BF5}" type="presParOf" srcId="{AB3DA452-A949-4525-8429-6128B691E3AE}" destId="{504D5EEA-8E30-4BD4-ADD6-6EB05AEA53B2}" srcOrd="1" destOrd="0" presId="urn:microsoft.com/office/officeart/2005/8/layout/hList7"/>
    <dgm:cxn modelId="{208237BE-1714-47C6-B11F-F0CDE0D956CB}" type="presParOf" srcId="{504D5EEA-8E30-4BD4-ADD6-6EB05AEA53B2}" destId="{747E7B8D-12FF-4762-8CFA-05FFA7164DCB}" srcOrd="0" destOrd="0" presId="urn:microsoft.com/office/officeart/2005/8/layout/hList7"/>
    <dgm:cxn modelId="{54E7DDF0-431B-440D-BC35-DA06B0FEC41D}" type="presParOf" srcId="{747E7B8D-12FF-4762-8CFA-05FFA7164DCB}" destId="{4D2C522C-F9A3-4656-B784-4451C223B80B}" srcOrd="0" destOrd="0" presId="urn:microsoft.com/office/officeart/2005/8/layout/hList7"/>
    <dgm:cxn modelId="{F7E3C49C-4010-4F9F-982D-BB0BC01D5A36}" type="presParOf" srcId="{747E7B8D-12FF-4762-8CFA-05FFA7164DCB}" destId="{A2582705-F216-4D27-A991-0EE423358FFB}" srcOrd="1" destOrd="0" presId="urn:microsoft.com/office/officeart/2005/8/layout/hList7"/>
    <dgm:cxn modelId="{CD858188-163F-480F-BD7A-6C5491B383E8}" type="presParOf" srcId="{747E7B8D-12FF-4762-8CFA-05FFA7164DCB}" destId="{16F93543-65C2-4C2B-9B0A-5229711D780E}" srcOrd="2" destOrd="0" presId="urn:microsoft.com/office/officeart/2005/8/layout/hList7"/>
    <dgm:cxn modelId="{6495FDC7-5B90-4425-ABEC-2A9AF836B177}" type="presParOf" srcId="{747E7B8D-12FF-4762-8CFA-05FFA7164DCB}" destId="{74B448DA-EBAC-4381-A85B-FB3556EA1CB1}" srcOrd="3" destOrd="0" presId="urn:microsoft.com/office/officeart/2005/8/layout/hList7"/>
    <dgm:cxn modelId="{2D56CBF8-9F54-49B5-9C79-827D7BB0E370}" type="presParOf" srcId="{504D5EEA-8E30-4BD4-ADD6-6EB05AEA53B2}" destId="{319533A5-1316-4A4F-9603-527A006F2562}" srcOrd="1" destOrd="0" presId="urn:microsoft.com/office/officeart/2005/8/layout/hList7"/>
    <dgm:cxn modelId="{66D3C8E4-C7F4-46FA-B250-84E1837515E6}" type="presParOf" srcId="{504D5EEA-8E30-4BD4-ADD6-6EB05AEA53B2}" destId="{E343C43D-774A-4EEC-9F67-595CB979459A}" srcOrd="2" destOrd="0" presId="urn:microsoft.com/office/officeart/2005/8/layout/hList7"/>
    <dgm:cxn modelId="{FDAE055D-69E6-406A-81BA-291A42CAA207}" type="presParOf" srcId="{E343C43D-774A-4EEC-9F67-595CB979459A}" destId="{F4EB9ACD-CB14-42D4-A2AD-F1E56C4743CC}" srcOrd="0" destOrd="0" presId="urn:microsoft.com/office/officeart/2005/8/layout/hList7"/>
    <dgm:cxn modelId="{85DDCA95-FB27-483B-9872-2CDE9AE82763}" type="presParOf" srcId="{E343C43D-774A-4EEC-9F67-595CB979459A}" destId="{5A47A0D6-3231-4E2E-A5AD-D5BFEFE9A89F}" srcOrd="1" destOrd="0" presId="urn:microsoft.com/office/officeart/2005/8/layout/hList7"/>
    <dgm:cxn modelId="{65487E68-4F04-4BA6-8A74-7006B55C9967}" type="presParOf" srcId="{E343C43D-774A-4EEC-9F67-595CB979459A}" destId="{67A92DD9-8D11-4302-9A4E-F097340A404C}" srcOrd="2" destOrd="0" presId="urn:microsoft.com/office/officeart/2005/8/layout/hList7"/>
    <dgm:cxn modelId="{761038D9-4855-4BEB-AEC4-F445DA6FC7E3}" type="presParOf" srcId="{E343C43D-774A-4EEC-9F67-595CB979459A}" destId="{2325DD28-28CC-4F3C-AED7-53425DC69306}" srcOrd="3" destOrd="0" presId="urn:microsoft.com/office/officeart/2005/8/layout/hList7"/>
    <dgm:cxn modelId="{2401BB6C-E990-4F54-92C5-9EB4333EEF0A}" type="presParOf" srcId="{504D5EEA-8E30-4BD4-ADD6-6EB05AEA53B2}" destId="{E6BFDEFE-76D6-4D73-AA16-36F0BEE4E29D}" srcOrd="3" destOrd="0" presId="urn:microsoft.com/office/officeart/2005/8/layout/hList7"/>
    <dgm:cxn modelId="{4FD484D2-EADC-45EE-9B47-D5A0E694DA38}" type="presParOf" srcId="{504D5EEA-8E30-4BD4-ADD6-6EB05AEA53B2}" destId="{1B2CCB88-DBFC-4A98-BBFD-7BDC116F4445}" srcOrd="4" destOrd="0" presId="urn:microsoft.com/office/officeart/2005/8/layout/hList7"/>
    <dgm:cxn modelId="{C793B699-57C0-42B4-8209-8CF49B9C196A}" type="presParOf" srcId="{1B2CCB88-DBFC-4A98-BBFD-7BDC116F4445}" destId="{F84DA4B9-24EF-46DB-97FC-D76FDB3D6E0B}" srcOrd="0" destOrd="0" presId="urn:microsoft.com/office/officeart/2005/8/layout/hList7"/>
    <dgm:cxn modelId="{465B422C-3ACB-4015-8C7F-B184A36C1AB7}" type="presParOf" srcId="{1B2CCB88-DBFC-4A98-BBFD-7BDC116F4445}" destId="{68B15437-E55C-4062-97C9-652BC800D747}" srcOrd="1" destOrd="0" presId="urn:microsoft.com/office/officeart/2005/8/layout/hList7"/>
    <dgm:cxn modelId="{84F19AD8-C3F9-4FC2-9EAD-68D10BCE1723}" type="presParOf" srcId="{1B2CCB88-DBFC-4A98-BBFD-7BDC116F4445}" destId="{AD6E274E-A5A4-4ED2-BBBB-C660CD036136}" srcOrd="2" destOrd="0" presId="urn:microsoft.com/office/officeart/2005/8/layout/hList7"/>
    <dgm:cxn modelId="{A66841DA-3944-41DA-8558-2C83952D70B2}" type="presParOf" srcId="{1B2CCB88-DBFC-4A98-BBFD-7BDC116F4445}" destId="{13741F78-566E-4744-B306-4C2758FD6F31}" srcOrd="3" destOrd="0" presId="urn:microsoft.com/office/officeart/2005/8/layout/hList7"/>
    <dgm:cxn modelId="{5D26FE43-C9D0-4F88-9DBC-E8C2740B5F11}" type="presParOf" srcId="{504D5EEA-8E30-4BD4-ADD6-6EB05AEA53B2}" destId="{8014ADC7-4982-42E4-82CB-BE4AA1A73A6A}" srcOrd="5" destOrd="0" presId="urn:microsoft.com/office/officeart/2005/8/layout/hList7"/>
    <dgm:cxn modelId="{D577A98A-7830-4FEF-B202-AB783F9E42B3}" type="presParOf" srcId="{504D5EEA-8E30-4BD4-ADD6-6EB05AEA53B2}" destId="{2815CB77-F2C6-49A8-A471-2908E8CC69E5}" srcOrd="6" destOrd="0" presId="urn:microsoft.com/office/officeart/2005/8/layout/hList7"/>
    <dgm:cxn modelId="{C83D96DB-6ADA-4CE5-908A-A1B6396EB830}" type="presParOf" srcId="{2815CB77-F2C6-49A8-A471-2908E8CC69E5}" destId="{4A3C15A6-26D7-4737-BB4D-F813FBA430F8}" srcOrd="0" destOrd="0" presId="urn:microsoft.com/office/officeart/2005/8/layout/hList7"/>
    <dgm:cxn modelId="{2351C2C0-965D-4E09-9853-F686046DB71D}" type="presParOf" srcId="{2815CB77-F2C6-49A8-A471-2908E8CC69E5}" destId="{D6629034-CAB7-49A5-A355-BE3EE2657A59}" srcOrd="1" destOrd="0" presId="urn:microsoft.com/office/officeart/2005/8/layout/hList7"/>
    <dgm:cxn modelId="{8D8F0B1C-2AE2-428B-B538-C2F3DE1666F1}" type="presParOf" srcId="{2815CB77-F2C6-49A8-A471-2908E8CC69E5}" destId="{69E829C7-3A7F-477F-9559-D9D1DAA3D15C}" srcOrd="2" destOrd="0" presId="urn:microsoft.com/office/officeart/2005/8/layout/hList7"/>
    <dgm:cxn modelId="{355E59CC-F33F-469E-9A02-50F73CC3AD05}" type="presParOf" srcId="{2815CB77-F2C6-49A8-A471-2908E8CC69E5}" destId="{C1EB0479-8B38-4EF9-93C3-19A8F0A42D86}" srcOrd="3" destOrd="0" presId="urn:microsoft.com/office/officeart/2005/8/layout/hList7"/>
    <dgm:cxn modelId="{F90CD8DE-61C0-4D77-82EC-FBD38177CA6A}" type="presParOf" srcId="{504D5EEA-8E30-4BD4-ADD6-6EB05AEA53B2}" destId="{D239EF25-BD84-40D0-A8F3-717ED19D00F3}" srcOrd="7" destOrd="0" presId="urn:microsoft.com/office/officeart/2005/8/layout/hList7"/>
    <dgm:cxn modelId="{36B90CE8-5174-43F6-9F73-073C3FB8B692}" type="presParOf" srcId="{504D5EEA-8E30-4BD4-ADD6-6EB05AEA53B2}" destId="{0749BA45-DFD2-444A-B373-A8D5F658EE24}" srcOrd="8" destOrd="0" presId="urn:microsoft.com/office/officeart/2005/8/layout/hList7"/>
    <dgm:cxn modelId="{B1D69769-A30C-4815-8C06-33BB6CC11AC9}" type="presParOf" srcId="{0749BA45-DFD2-444A-B373-A8D5F658EE24}" destId="{89DB8C27-D19B-43EC-BFAD-BEE28A66C797}" srcOrd="0" destOrd="0" presId="urn:microsoft.com/office/officeart/2005/8/layout/hList7"/>
    <dgm:cxn modelId="{255ED977-92DB-4E40-9DE4-854A748CEDD7}" type="presParOf" srcId="{0749BA45-DFD2-444A-B373-A8D5F658EE24}" destId="{EC800373-B7CF-42CB-8596-36CF8638246D}" srcOrd="1" destOrd="0" presId="urn:microsoft.com/office/officeart/2005/8/layout/hList7"/>
    <dgm:cxn modelId="{7A276864-2310-48CF-98B8-64297E0D9367}" type="presParOf" srcId="{0749BA45-DFD2-444A-B373-A8D5F658EE24}" destId="{31537584-3CD4-498F-9EAF-F46C1188471B}" srcOrd="2" destOrd="0" presId="urn:microsoft.com/office/officeart/2005/8/layout/hList7"/>
    <dgm:cxn modelId="{AE359AF7-D55A-4171-BB54-3D48A11FA400}" type="presParOf" srcId="{0749BA45-DFD2-444A-B373-A8D5F658EE24}" destId="{2574D0AF-D19A-45DA-98DB-13C4FBF85D3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02A8A3-8244-43F2-88BF-94993213B5B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ADFCAA8-BA91-4A8A-8AE1-47F5857712AF}">
      <dgm:prSet phldrT="[Текст]"/>
      <dgm:spPr/>
      <dgm:t>
        <a:bodyPr/>
        <a:lstStyle/>
        <a:p>
          <a:r>
            <a:rPr lang="uk-UA" dirty="0" smtClean="0"/>
            <a:t>Що буде, коли…?</a:t>
          </a:r>
          <a:endParaRPr lang="ru-RU" dirty="0"/>
        </a:p>
      </dgm:t>
    </dgm:pt>
    <dgm:pt modelId="{7D4D9F14-4701-4DAB-8521-AF2D051B5B7D}" type="parTrans" cxnId="{F02396A6-A1AB-45FC-B08E-497F2DC667AF}">
      <dgm:prSet/>
      <dgm:spPr/>
      <dgm:t>
        <a:bodyPr/>
        <a:lstStyle/>
        <a:p>
          <a:endParaRPr lang="ru-RU"/>
        </a:p>
      </dgm:t>
    </dgm:pt>
    <dgm:pt modelId="{38322D25-5714-415C-9521-565F50E26083}" type="sibTrans" cxnId="{F02396A6-A1AB-45FC-B08E-497F2DC667AF}">
      <dgm:prSet/>
      <dgm:spPr/>
      <dgm:t>
        <a:bodyPr/>
        <a:lstStyle/>
        <a:p>
          <a:endParaRPr lang="ru-RU"/>
        </a:p>
      </dgm:t>
    </dgm:pt>
    <dgm:pt modelId="{4525162F-FB46-4D8C-8A8D-97D61E251B28}" type="pres">
      <dgm:prSet presAssocID="{DB02A8A3-8244-43F2-88BF-94993213B5BB}" presName="Name0" presStyleCnt="0">
        <dgm:presLayoutVars>
          <dgm:dir/>
          <dgm:resizeHandles val="exact"/>
        </dgm:presLayoutVars>
      </dgm:prSet>
      <dgm:spPr/>
    </dgm:pt>
    <dgm:pt modelId="{F322D39E-956D-4F5E-A9A6-EB21B5B69640}" type="pres">
      <dgm:prSet presAssocID="{BADFCAA8-BA91-4A8A-8AE1-47F5857712AF}" presName="composite" presStyleCnt="0"/>
      <dgm:spPr/>
    </dgm:pt>
    <dgm:pt modelId="{E267CBA6-BEF4-4D90-AEF8-EFA5557BAB49}" type="pres">
      <dgm:prSet presAssocID="{BADFCAA8-BA91-4A8A-8AE1-47F5857712AF}" presName="rect1" presStyleLbl="bgImgPlace1" presStyleIdx="0" presStyleCnt="1" custScaleX="122782" custScaleY="149997" custLinFactX="58186" custLinFactNeighborX="100000" custLinFactNeighborY="-427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:\Users\Админ\Desktop\ФОТО СУХОМЛИН\АЛЛА\IMG_9384.JPG"/>
        </a:ext>
      </dgm:extLst>
    </dgm:pt>
    <dgm:pt modelId="{4DBE2BB9-F7C6-4959-9D90-84D36B660951}" type="pres">
      <dgm:prSet presAssocID="{BADFCAA8-BA91-4A8A-8AE1-47F5857712AF}" presName="wedgeRectCallout1" presStyleLbl="node1" presStyleIdx="0" presStyleCnt="1" custScaleX="96502" custScaleY="42790" custLinFactNeighborX="5480" custLinFactNeighborY="1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095C5-5D13-46B8-8FA4-866E936BD7C0}" type="presOf" srcId="{DB02A8A3-8244-43F2-88BF-94993213B5BB}" destId="{4525162F-FB46-4D8C-8A8D-97D61E251B28}" srcOrd="0" destOrd="0" presId="urn:microsoft.com/office/officeart/2008/layout/BendingPictureCaptionList"/>
    <dgm:cxn modelId="{F02396A6-A1AB-45FC-B08E-497F2DC667AF}" srcId="{DB02A8A3-8244-43F2-88BF-94993213B5BB}" destId="{BADFCAA8-BA91-4A8A-8AE1-47F5857712AF}" srcOrd="0" destOrd="0" parTransId="{7D4D9F14-4701-4DAB-8521-AF2D051B5B7D}" sibTransId="{38322D25-5714-415C-9521-565F50E26083}"/>
    <dgm:cxn modelId="{51B5CDF8-913D-4DFC-826D-1375260701EA}" type="presOf" srcId="{BADFCAA8-BA91-4A8A-8AE1-47F5857712AF}" destId="{4DBE2BB9-F7C6-4959-9D90-84D36B660951}" srcOrd="0" destOrd="0" presId="urn:microsoft.com/office/officeart/2008/layout/BendingPictureCaptionList"/>
    <dgm:cxn modelId="{85E392E3-369C-4B51-AAD3-A1F49E96F6D9}" type="presParOf" srcId="{4525162F-FB46-4D8C-8A8D-97D61E251B28}" destId="{F322D39E-956D-4F5E-A9A6-EB21B5B69640}" srcOrd="0" destOrd="0" presId="urn:microsoft.com/office/officeart/2008/layout/BendingPictureCaptionList"/>
    <dgm:cxn modelId="{94676682-1CFB-4E56-9F89-DFAB1081AB2B}" type="presParOf" srcId="{F322D39E-956D-4F5E-A9A6-EB21B5B69640}" destId="{E267CBA6-BEF4-4D90-AEF8-EFA5557BAB49}" srcOrd="0" destOrd="0" presId="urn:microsoft.com/office/officeart/2008/layout/BendingPictureCaptionList"/>
    <dgm:cxn modelId="{C4A1D71B-DECA-4D5F-847B-D87C3537B654}" type="presParOf" srcId="{F322D39E-956D-4F5E-A9A6-EB21B5B69640}" destId="{4DBE2BB9-F7C6-4959-9D90-84D36B66095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6E3406-38F7-434C-ACDA-DC36C4019E8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591CFCEC-C168-4131-8D5D-75B0C8900713}">
      <dgm:prSet phldrT="[Текст]"/>
      <dgm:spPr/>
      <dgm:t>
        <a:bodyPr/>
        <a:lstStyle/>
        <a:p>
          <a:r>
            <a:rPr lang="ru-RU" dirty="0" smtClean="0"/>
            <a:t>У </a:t>
          </a:r>
          <a:r>
            <a:rPr lang="ru-RU" dirty="0" err="1" smtClean="0"/>
            <a:t>пошуках</a:t>
          </a:r>
          <a:r>
            <a:rPr lang="ru-RU" dirty="0" smtClean="0"/>
            <a:t> </a:t>
          </a:r>
          <a:r>
            <a:rPr lang="ru-RU" dirty="0" err="1" smtClean="0"/>
            <a:t>солодкого</a:t>
          </a:r>
          <a:r>
            <a:rPr lang="ru-RU" dirty="0" smtClean="0"/>
            <a:t> кладу</a:t>
          </a:r>
          <a:endParaRPr lang="ru-RU" dirty="0"/>
        </a:p>
      </dgm:t>
    </dgm:pt>
    <dgm:pt modelId="{ADF0EA94-C1F0-40A1-A3C3-FDEC26C6B4B0}" type="parTrans" cxnId="{5C6F68D9-AAA9-4AE5-B75F-4C4A0367D01E}">
      <dgm:prSet/>
      <dgm:spPr/>
      <dgm:t>
        <a:bodyPr/>
        <a:lstStyle/>
        <a:p>
          <a:endParaRPr lang="ru-RU"/>
        </a:p>
      </dgm:t>
    </dgm:pt>
    <dgm:pt modelId="{6615742F-79FD-43C3-A4C3-A3E65AEF6B65}" type="sibTrans" cxnId="{5C6F68D9-AAA9-4AE5-B75F-4C4A0367D01E}">
      <dgm:prSet/>
      <dgm:spPr/>
      <dgm:t>
        <a:bodyPr/>
        <a:lstStyle/>
        <a:p>
          <a:endParaRPr lang="ru-RU"/>
        </a:p>
      </dgm:t>
    </dgm:pt>
    <dgm:pt modelId="{52D64E0D-105F-46FA-ACD3-F318EC058833}" type="pres">
      <dgm:prSet presAssocID="{4F6E3406-38F7-434C-ACDA-DC36C4019E87}" presName="Name0" presStyleCnt="0">
        <dgm:presLayoutVars>
          <dgm:dir/>
          <dgm:resizeHandles val="exact"/>
        </dgm:presLayoutVars>
      </dgm:prSet>
      <dgm:spPr/>
    </dgm:pt>
    <dgm:pt modelId="{53788046-E332-4880-857D-A6254DD2AAB7}" type="pres">
      <dgm:prSet presAssocID="{591CFCEC-C168-4131-8D5D-75B0C8900713}" presName="composite" presStyleCnt="0"/>
      <dgm:spPr/>
    </dgm:pt>
    <dgm:pt modelId="{90627DC1-5E7E-4700-B1C7-2E1A3DE29CCE}" type="pres">
      <dgm:prSet presAssocID="{591CFCEC-C168-4131-8D5D-75B0C8900713}" presName="rect1" presStyleLbl="bgImgPlace1" presStyleIdx="0" presStyleCnt="1" custScaleX="156098" custScaleY="177365" custLinFactX="181988" custLinFactNeighborX="200000" custLinFactNeighborY="634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CF05B4EA-B316-44FC-B85A-8C9B16348DFD}" type="pres">
      <dgm:prSet presAssocID="{591CFCEC-C168-4131-8D5D-75B0C8900713}" presName="wedgeRectCallout1" presStyleLbl="node1" presStyleIdx="0" presStyleCnt="1" custScaleX="170141" custScaleY="68320" custLinFactNeighborX="-5673" custLinFactNeighborY="3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F68D9-AAA9-4AE5-B75F-4C4A0367D01E}" srcId="{4F6E3406-38F7-434C-ACDA-DC36C4019E87}" destId="{591CFCEC-C168-4131-8D5D-75B0C8900713}" srcOrd="0" destOrd="0" parTransId="{ADF0EA94-C1F0-40A1-A3C3-FDEC26C6B4B0}" sibTransId="{6615742F-79FD-43C3-A4C3-A3E65AEF6B65}"/>
    <dgm:cxn modelId="{A71AAC41-5E29-4154-9C8B-4C2261211A2A}" type="presOf" srcId="{4F6E3406-38F7-434C-ACDA-DC36C4019E87}" destId="{52D64E0D-105F-46FA-ACD3-F318EC058833}" srcOrd="0" destOrd="0" presId="urn:microsoft.com/office/officeart/2008/layout/BendingPictureCaptionList"/>
    <dgm:cxn modelId="{FDDCC29A-C857-48B4-ABDE-8C09A10E31B3}" type="presOf" srcId="{591CFCEC-C168-4131-8D5D-75B0C8900713}" destId="{CF05B4EA-B316-44FC-B85A-8C9B16348DFD}" srcOrd="0" destOrd="0" presId="urn:microsoft.com/office/officeart/2008/layout/BendingPictureCaptionList"/>
    <dgm:cxn modelId="{4D6D5455-14C9-4E34-9FB8-934EDD09CC75}" type="presParOf" srcId="{52D64E0D-105F-46FA-ACD3-F318EC058833}" destId="{53788046-E332-4880-857D-A6254DD2AAB7}" srcOrd="0" destOrd="0" presId="urn:microsoft.com/office/officeart/2008/layout/BendingPictureCaptionList"/>
    <dgm:cxn modelId="{E2C07B7A-D462-4479-A99E-C1E812672CCA}" type="presParOf" srcId="{53788046-E332-4880-857D-A6254DD2AAB7}" destId="{90627DC1-5E7E-4700-B1C7-2E1A3DE29CCE}" srcOrd="0" destOrd="0" presId="urn:microsoft.com/office/officeart/2008/layout/BendingPictureCaptionList"/>
    <dgm:cxn modelId="{77169EBC-0C03-4D80-A6A0-7CE05B0F6569}" type="presParOf" srcId="{53788046-E332-4880-857D-A6254DD2AAB7}" destId="{CF05B4EA-B316-44FC-B85A-8C9B16348DF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ABE8A-2857-4CFB-AAED-E696302E0022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*</a:t>
          </a:r>
          <a:endParaRPr lang="ru-RU" sz="1400" kern="1200" dirty="0"/>
        </a:p>
      </dsp:txBody>
      <dsp:txXfrm rot="-5400000">
        <a:off x="1" y="255332"/>
        <a:ext cx="504375" cy="216160"/>
      </dsp:txXfrm>
    </dsp:sp>
    <dsp:sp modelId="{C452F7D4-E6A5-43A9-BDBC-AA827F040C28}">
      <dsp:nvSpPr>
        <dsp:cNvPr id="0" name=""/>
        <dsp:cNvSpPr/>
      </dsp:nvSpPr>
      <dsp:spPr>
        <a:xfrm rot="5400000">
          <a:off x="4464253" y="-3959878"/>
          <a:ext cx="468348" cy="838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Впровадження у навчальну практику гуманістичного принципу організації освіти.</a:t>
          </a:r>
          <a:endParaRPr lang="ru-RU" sz="1600" kern="1200" dirty="0"/>
        </a:p>
      </dsp:txBody>
      <dsp:txXfrm rot="-5400000">
        <a:off x="504376" y="22862"/>
        <a:ext cx="8365241" cy="422622"/>
      </dsp:txXfrm>
    </dsp:sp>
    <dsp:sp modelId="{D3822BB0-4A70-4060-92DD-D63BEC3D563B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*</a:t>
          </a:r>
          <a:endParaRPr lang="ru-RU" sz="1400" kern="1200" dirty="0"/>
        </a:p>
      </dsp:txBody>
      <dsp:txXfrm rot="-5400000">
        <a:off x="1" y="902440"/>
        <a:ext cx="504375" cy="216160"/>
      </dsp:txXfrm>
    </dsp:sp>
    <dsp:sp modelId="{02E72A47-1859-4F0D-9A40-EB45F5EDFC33}">
      <dsp:nvSpPr>
        <dsp:cNvPr id="0" name=""/>
        <dsp:cNvSpPr/>
      </dsp:nvSpPr>
      <dsp:spPr>
        <a:xfrm rot="5400000">
          <a:off x="4464253" y="-3309625"/>
          <a:ext cx="468348" cy="838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Застосування диференційованого підходу до учнів,впровадження  різноманітних форм самостійної  та індивідуальної роботи.</a:t>
          </a:r>
          <a:endParaRPr lang="ru-RU" sz="1600" kern="1200" dirty="0"/>
        </a:p>
      </dsp:txBody>
      <dsp:txXfrm rot="-5400000">
        <a:off x="504376" y="673115"/>
        <a:ext cx="8365241" cy="422622"/>
      </dsp:txXfrm>
    </dsp:sp>
    <dsp:sp modelId="{3F9D3932-7924-4B0C-A2DF-10C2C8846D89}">
      <dsp:nvSpPr>
        <dsp:cNvPr id="0" name=""/>
        <dsp:cNvSpPr/>
      </dsp:nvSpPr>
      <dsp:spPr>
        <a:xfrm rot="5400000">
          <a:off x="-108080" y="1405441"/>
          <a:ext cx="720535" cy="50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*</a:t>
          </a:r>
          <a:endParaRPr lang="ru-RU" sz="1400" kern="1200" dirty="0"/>
        </a:p>
      </dsp:txBody>
      <dsp:txXfrm rot="-5400000">
        <a:off x="1" y="1549549"/>
        <a:ext cx="504375" cy="216160"/>
      </dsp:txXfrm>
    </dsp:sp>
    <dsp:sp modelId="{BA953A14-CFD2-498F-BD98-264169A621A2}">
      <dsp:nvSpPr>
        <dsp:cNvPr id="0" name=""/>
        <dsp:cNvSpPr/>
      </dsp:nvSpPr>
      <dsp:spPr>
        <a:xfrm rot="5400000">
          <a:off x="4464253" y="-2662517"/>
          <a:ext cx="468348" cy="838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Організація  дослідження об</a:t>
          </a:r>
          <a:r>
            <a:rPr lang="en-US" sz="1600" b="1" kern="1200" dirty="0" smtClean="0"/>
            <a:t>’</a:t>
          </a:r>
          <a:r>
            <a:rPr lang="uk-UA" sz="1600" b="1" kern="1200" dirty="0" err="1" smtClean="0"/>
            <a:t>єктів</a:t>
          </a:r>
          <a:r>
            <a:rPr lang="uk-UA" sz="1600" b="1" kern="1200" dirty="0" smtClean="0"/>
            <a:t> у їхньому </a:t>
          </a:r>
          <a:r>
            <a:rPr lang="uk-UA" sz="1600" b="1" kern="1200" dirty="0" err="1" smtClean="0"/>
            <a:t>взаємозв</a:t>
          </a:r>
          <a:r>
            <a:rPr lang="en-US" sz="1600" b="1" kern="1200" dirty="0" smtClean="0"/>
            <a:t>’</a:t>
          </a:r>
          <a:r>
            <a:rPr lang="uk-UA" sz="1600" b="1" kern="1200" dirty="0" err="1" smtClean="0"/>
            <a:t>язку</a:t>
          </a:r>
          <a:r>
            <a:rPr lang="uk-UA" sz="1600" b="1" kern="1200" dirty="0" smtClean="0"/>
            <a:t>, що сприяє засвоєнню реальних фактів і розвиває вміння самостійно мислити.</a:t>
          </a:r>
          <a:endParaRPr lang="ru-RU" sz="1600" kern="1200" dirty="0"/>
        </a:p>
      </dsp:txBody>
      <dsp:txXfrm rot="-5400000">
        <a:off x="504376" y="1320223"/>
        <a:ext cx="8365241" cy="422622"/>
      </dsp:txXfrm>
    </dsp:sp>
    <dsp:sp modelId="{9D6F6C0C-EFAD-47D9-A0AB-0DBD5E80DF53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 *</a:t>
          </a:r>
          <a:endParaRPr lang="ru-RU" sz="1400" kern="1200" dirty="0"/>
        </a:p>
      </dsp:txBody>
      <dsp:txXfrm rot="-5400000">
        <a:off x="1" y="2196658"/>
        <a:ext cx="504375" cy="216160"/>
      </dsp:txXfrm>
    </dsp:sp>
    <dsp:sp modelId="{00069BD7-ED1F-4286-9BFD-A3AD264E0323}">
      <dsp:nvSpPr>
        <dsp:cNvPr id="0" name=""/>
        <dsp:cNvSpPr/>
      </dsp:nvSpPr>
      <dsp:spPr>
        <a:xfrm rot="5400000">
          <a:off x="4464253" y="-2015408"/>
          <a:ext cx="468348" cy="838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Впровадження активних методів навчання:нестандартні форми перевірки домашніх завдань, диспути, конференції, дослідження, експерименти.</a:t>
          </a:r>
          <a:endParaRPr lang="ru-RU" sz="1600" kern="1200" dirty="0"/>
        </a:p>
      </dsp:txBody>
      <dsp:txXfrm rot="-5400000">
        <a:off x="504376" y="1967332"/>
        <a:ext cx="8365241" cy="422622"/>
      </dsp:txXfrm>
    </dsp:sp>
    <dsp:sp modelId="{7C3699F8-EC7B-48BC-B36E-986697FC13A5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  *</a:t>
          </a:r>
          <a:endParaRPr lang="ru-RU" sz="1400" kern="1200" dirty="0"/>
        </a:p>
      </dsp:txBody>
      <dsp:txXfrm rot="-5400000">
        <a:off x="1" y="2843766"/>
        <a:ext cx="504375" cy="216160"/>
      </dsp:txXfrm>
    </dsp:sp>
    <dsp:sp modelId="{F0B4CABA-E250-4AEB-9D40-2F1CF70E5BA4}">
      <dsp:nvSpPr>
        <dsp:cNvPr id="0" name=""/>
        <dsp:cNvSpPr/>
      </dsp:nvSpPr>
      <dsp:spPr>
        <a:xfrm rot="5400000">
          <a:off x="4464253" y="-1368299"/>
          <a:ext cx="468348" cy="838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Застосування різноманітних форм уроків: урок-гра, урок-змагання, урок-подорож, урок-вікторина, урок-казка, урок-свято.</a:t>
          </a:r>
          <a:endParaRPr lang="ru-RU" sz="1600" kern="1200" dirty="0"/>
        </a:p>
      </dsp:txBody>
      <dsp:txXfrm rot="-5400000">
        <a:off x="504376" y="2614441"/>
        <a:ext cx="8365241" cy="422622"/>
      </dsp:txXfrm>
    </dsp:sp>
    <dsp:sp modelId="{ED2742B9-DADD-48B1-89EF-90D8FDA2F23E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*</a:t>
          </a:r>
          <a:endParaRPr lang="ru-RU" sz="1400" kern="1200" dirty="0"/>
        </a:p>
      </dsp:txBody>
      <dsp:txXfrm rot="-5400000">
        <a:off x="1" y="3490875"/>
        <a:ext cx="504375" cy="216160"/>
      </dsp:txXfrm>
    </dsp:sp>
    <dsp:sp modelId="{10A0A2E6-FE4C-4F18-871E-16E154F033AA}">
      <dsp:nvSpPr>
        <dsp:cNvPr id="0" name=""/>
        <dsp:cNvSpPr/>
      </dsp:nvSpPr>
      <dsp:spPr>
        <a:xfrm rot="5400000">
          <a:off x="4464253" y="-721191"/>
          <a:ext cx="468348" cy="838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Застосування різноманітного матеріалу,казкових сюжетів і казкових героїв.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Розвиток фантазії,уяви,спонукання до дій.</a:t>
          </a:r>
          <a:endParaRPr lang="ru-RU" sz="1600" kern="1200" dirty="0"/>
        </a:p>
      </dsp:txBody>
      <dsp:txXfrm rot="-5400000">
        <a:off x="504376" y="3261549"/>
        <a:ext cx="8365241" cy="422622"/>
      </dsp:txXfrm>
    </dsp:sp>
    <dsp:sp modelId="{80A176B5-D892-4357-9997-347ED7568D71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 *</a:t>
          </a:r>
          <a:endParaRPr lang="ru-RU" sz="1400" kern="1200" dirty="0"/>
        </a:p>
      </dsp:txBody>
      <dsp:txXfrm rot="-5400000">
        <a:off x="1" y="4137984"/>
        <a:ext cx="504375" cy="216160"/>
      </dsp:txXfrm>
    </dsp:sp>
    <dsp:sp modelId="{B05786C5-8A59-4152-9956-0621865DADF9}">
      <dsp:nvSpPr>
        <dsp:cNvPr id="0" name=""/>
        <dsp:cNvSpPr/>
      </dsp:nvSpPr>
      <dsp:spPr>
        <a:xfrm rot="5400000">
          <a:off x="4464253" y="-74082"/>
          <a:ext cx="468348" cy="838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Пошукові завдання,евристичні бесіди,самостійні роботи з елементами творчості.</a:t>
          </a:r>
          <a:endParaRPr lang="ru-RU" sz="1600" kern="1200" dirty="0"/>
        </a:p>
      </dsp:txBody>
      <dsp:txXfrm rot="-5400000">
        <a:off x="504376" y="3908658"/>
        <a:ext cx="8365241" cy="422622"/>
      </dsp:txXfrm>
    </dsp:sp>
    <dsp:sp modelId="{2326CB99-A5A3-4070-8216-5C2AA2F7FCB4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 *</a:t>
          </a:r>
          <a:endParaRPr lang="ru-RU" sz="1400" kern="1200" dirty="0"/>
        </a:p>
      </dsp:txBody>
      <dsp:txXfrm rot="-5400000">
        <a:off x="1" y="4785092"/>
        <a:ext cx="504375" cy="216160"/>
      </dsp:txXfrm>
    </dsp:sp>
    <dsp:sp modelId="{C809DAA9-00D4-411E-95D1-F8D08E4FD67B}">
      <dsp:nvSpPr>
        <dsp:cNvPr id="0" name=""/>
        <dsp:cNvSpPr/>
      </dsp:nvSpPr>
      <dsp:spPr>
        <a:xfrm rot="5400000">
          <a:off x="4464253" y="573026"/>
          <a:ext cx="468348" cy="83881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kern="1200" dirty="0" smtClean="0"/>
            <a:t>Створення роботи в парах,роботи в групах,індивідуальний добір завдань</a:t>
          </a:r>
          <a:r>
            <a:rPr lang="uk-UA" sz="1300" b="1" kern="1200" dirty="0" smtClean="0"/>
            <a:t>.</a:t>
          </a:r>
          <a:endParaRPr lang="ru-RU" sz="1300" kern="1200" dirty="0"/>
        </a:p>
      </dsp:txBody>
      <dsp:txXfrm rot="-5400000">
        <a:off x="504376" y="4555767"/>
        <a:ext cx="8365241" cy="422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EE51-A2F8-4D24-9B9C-28D6B3713844}">
      <dsp:nvSpPr>
        <dsp:cNvPr id="0" name=""/>
        <dsp:cNvSpPr/>
      </dsp:nvSpPr>
      <dsp:spPr>
        <a:xfrm>
          <a:off x="0" y="1283376"/>
          <a:ext cx="83529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875EC-28FB-4E6C-8946-FB84F2B904B3}">
      <dsp:nvSpPr>
        <dsp:cNvPr id="0" name=""/>
        <dsp:cNvSpPr/>
      </dsp:nvSpPr>
      <dsp:spPr>
        <a:xfrm>
          <a:off x="385898" y="144016"/>
          <a:ext cx="7967029" cy="131321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7030A0"/>
              </a:solidFill>
            </a:rPr>
            <a:t>Збори-диспут –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7030A0"/>
              </a:solidFill>
            </a:rPr>
            <a:t>,, Батьки як вихователі: які вони?</a:t>
          </a:r>
          <a:r>
            <a:rPr lang="en-US" sz="3200" kern="1200" dirty="0" smtClean="0">
              <a:solidFill>
                <a:srgbClr val="7030A0"/>
              </a:solidFill>
            </a:rPr>
            <a:t>’’</a:t>
          </a:r>
          <a:endParaRPr lang="ru-RU" sz="3200" kern="1200" dirty="0">
            <a:solidFill>
              <a:srgbClr val="7030A0"/>
            </a:solidFill>
          </a:endParaRPr>
        </a:p>
      </dsp:txBody>
      <dsp:txXfrm>
        <a:off x="450004" y="208122"/>
        <a:ext cx="7838817" cy="1185005"/>
      </dsp:txXfrm>
    </dsp:sp>
    <dsp:sp modelId="{1E0855EA-46A7-40E9-ADF6-DD8DE4585BA5}">
      <dsp:nvSpPr>
        <dsp:cNvPr id="0" name=""/>
        <dsp:cNvSpPr/>
      </dsp:nvSpPr>
      <dsp:spPr>
        <a:xfrm>
          <a:off x="0" y="2919003"/>
          <a:ext cx="83529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42662-6B30-4D83-8936-4A8BB1711FD0}">
      <dsp:nvSpPr>
        <dsp:cNvPr id="0" name=""/>
        <dsp:cNvSpPr/>
      </dsp:nvSpPr>
      <dsp:spPr>
        <a:xfrm>
          <a:off x="399708" y="1584177"/>
          <a:ext cx="7953219" cy="144554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7030A0"/>
              </a:solidFill>
            </a:rPr>
            <a:t>Психологічна допомога -  ,,Взаємовідносини в сім’ї та їхній вплив на організацію в спілкуванні</a:t>
          </a:r>
          <a:r>
            <a:rPr lang="en-US" sz="3200" kern="1200" dirty="0" smtClean="0">
              <a:solidFill>
                <a:srgbClr val="7030A0"/>
              </a:solidFill>
            </a:rPr>
            <a:t>’’</a:t>
          </a:r>
          <a:r>
            <a:rPr lang="uk-UA" sz="3200" kern="1200" dirty="0" smtClean="0">
              <a:solidFill>
                <a:srgbClr val="7030A0"/>
              </a:solidFill>
            </a:rPr>
            <a:t> </a:t>
          </a:r>
        </a:p>
      </dsp:txBody>
      <dsp:txXfrm>
        <a:off x="470274" y="1654743"/>
        <a:ext cx="7812087" cy="1304415"/>
      </dsp:txXfrm>
    </dsp:sp>
    <dsp:sp modelId="{BA437F4D-9229-47D2-8498-E41772271554}">
      <dsp:nvSpPr>
        <dsp:cNvPr id="0" name=""/>
        <dsp:cNvSpPr/>
      </dsp:nvSpPr>
      <dsp:spPr>
        <a:xfrm>
          <a:off x="0" y="4563497"/>
          <a:ext cx="835292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D5458-68D8-4BCF-B864-421A5089B6FE}">
      <dsp:nvSpPr>
        <dsp:cNvPr id="0" name=""/>
        <dsp:cNvSpPr/>
      </dsp:nvSpPr>
      <dsp:spPr>
        <a:xfrm>
          <a:off x="397661" y="3286203"/>
          <a:ext cx="7953219" cy="145441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7030A0"/>
              </a:solidFill>
            </a:rPr>
            <a:t>Круглий стіл - ,,Виховання у дітей інтересу до читання</a:t>
          </a:r>
          <a:r>
            <a:rPr lang="en-US" sz="3200" kern="1200" dirty="0" smtClean="0">
              <a:solidFill>
                <a:srgbClr val="7030A0"/>
              </a:solidFill>
            </a:rPr>
            <a:t>’’</a:t>
          </a:r>
          <a:endParaRPr lang="ru-RU" sz="3200" kern="1200" dirty="0">
            <a:solidFill>
              <a:srgbClr val="7030A0"/>
            </a:solidFill>
          </a:endParaRPr>
        </a:p>
      </dsp:txBody>
      <dsp:txXfrm>
        <a:off x="468660" y="3357202"/>
        <a:ext cx="7811221" cy="1312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8100C-C81A-4652-8BD3-69DB906C6BE8}">
      <dsp:nvSpPr>
        <dsp:cNvPr id="0" name=""/>
        <dsp:cNvSpPr/>
      </dsp:nvSpPr>
      <dsp:spPr>
        <a:xfrm>
          <a:off x="3311870" y="182"/>
          <a:ext cx="2479654" cy="166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Казка –це,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свіжий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вітер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роздмухує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вогник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дитячої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думки і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75007" y="244436"/>
        <a:ext cx="1753380" cy="1179360"/>
      </dsp:txXfrm>
    </dsp:sp>
    <dsp:sp modelId="{6B80F490-5613-4E33-A10D-81AF3C34199E}">
      <dsp:nvSpPr>
        <dsp:cNvPr id="0" name=""/>
        <dsp:cNvSpPr/>
      </dsp:nvSpPr>
      <dsp:spPr>
        <a:xfrm rot="1732558">
          <a:off x="5632215" y="1259969"/>
          <a:ext cx="404069" cy="56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39751" y="1343280"/>
        <a:ext cx="282848" cy="337743"/>
      </dsp:txXfrm>
    </dsp:sp>
    <dsp:sp modelId="{9A1EAA91-9EAB-4838-A181-202D1D29F98D}">
      <dsp:nvSpPr>
        <dsp:cNvPr id="0" name=""/>
        <dsp:cNvSpPr/>
      </dsp:nvSpPr>
      <dsp:spPr>
        <a:xfrm>
          <a:off x="5904651" y="1422163"/>
          <a:ext cx="2451033" cy="166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Рідне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слово -основа духовного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світу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дитини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63596" y="1666417"/>
        <a:ext cx="1733143" cy="1179360"/>
      </dsp:txXfrm>
    </dsp:sp>
    <dsp:sp modelId="{B1ECF337-022B-46ED-8110-B0361D8922E1}">
      <dsp:nvSpPr>
        <dsp:cNvPr id="0" name=""/>
        <dsp:cNvSpPr/>
      </dsp:nvSpPr>
      <dsp:spPr>
        <a:xfrm rot="6422412">
          <a:off x="6596383" y="3113993"/>
          <a:ext cx="369152" cy="56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6667983" y="3173632"/>
        <a:ext cx="258406" cy="337743"/>
      </dsp:txXfrm>
    </dsp:sp>
    <dsp:sp modelId="{00ABA1A9-EF7F-4533-9352-522E569810CE}">
      <dsp:nvSpPr>
        <dsp:cNvPr id="0" name=""/>
        <dsp:cNvSpPr/>
      </dsp:nvSpPr>
      <dsp:spPr>
        <a:xfrm>
          <a:off x="4933414" y="3726405"/>
          <a:ext cx="2981015" cy="166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Сім’я</a:t>
          </a:r>
          <a:r>
            <a:rPr lang="ru-RU" sz="1200" kern="1200" dirty="0" smtClean="0"/>
            <a:t> –це </a:t>
          </a:r>
          <a:r>
            <a:rPr lang="ru-RU" sz="1200" kern="1200" dirty="0" err="1" smtClean="0"/>
            <a:t>джерело</a:t>
          </a:r>
          <a:r>
            <a:rPr lang="ru-RU" sz="1200" kern="1200" dirty="0" smtClean="0"/>
            <a:t>, водами </a:t>
          </a:r>
          <a:r>
            <a:rPr lang="ru-RU" sz="1200" kern="1200" dirty="0" err="1" smtClean="0"/>
            <a:t>якого</a:t>
          </a:r>
          <a:r>
            <a:rPr lang="ru-RU" sz="1200" kern="1200" dirty="0" smtClean="0"/>
            <a:t> живиться </a:t>
          </a:r>
          <a:r>
            <a:rPr lang="ru-RU" sz="1200" kern="1200" dirty="0" err="1" smtClean="0"/>
            <a:t>повноводна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річка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нашої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держави.У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сім’ї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шліфуються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найтонші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грані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людини-громадянина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трудівника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культурної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особистості</a:t>
          </a:r>
          <a:r>
            <a:rPr lang="ru-RU" sz="1200" kern="1200" dirty="0" smtClean="0"/>
            <a:t>. </a:t>
          </a:r>
          <a:endParaRPr lang="ru-RU" sz="1200" kern="1200" dirty="0"/>
        </a:p>
      </dsp:txBody>
      <dsp:txXfrm>
        <a:off x="5369974" y="3970659"/>
        <a:ext cx="2107895" cy="1179360"/>
      </dsp:txXfrm>
    </dsp:sp>
    <dsp:sp modelId="{BC5A0106-D761-4F5E-A5B8-FC1F69190412}">
      <dsp:nvSpPr>
        <dsp:cNvPr id="0" name=""/>
        <dsp:cNvSpPr/>
      </dsp:nvSpPr>
      <dsp:spPr>
        <a:xfrm rot="10730536">
          <a:off x="4415768" y="4315766"/>
          <a:ext cx="366538" cy="56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525718" y="4427236"/>
        <a:ext cx="256577" cy="337743"/>
      </dsp:txXfrm>
    </dsp:sp>
    <dsp:sp modelId="{F471A555-70E3-45C9-9C55-CC64ACFAA12E}">
      <dsp:nvSpPr>
        <dsp:cNvPr id="0" name=""/>
        <dsp:cNvSpPr/>
      </dsp:nvSpPr>
      <dsp:spPr>
        <a:xfrm>
          <a:off x="1477028" y="3798421"/>
          <a:ext cx="2766694" cy="166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Виховувати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-не значить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говорити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дітям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гарні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слова,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наставляти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насамперед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самому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жити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по-людськи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/>
        </a:p>
      </dsp:txBody>
      <dsp:txXfrm>
        <a:off x="1882201" y="4042675"/>
        <a:ext cx="1956348" cy="1179360"/>
      </dsp:txXfrm>
    </dsp:sp>
    <dsp:sp modelId="{A6BDC5EB-0F75-4D38-B50D-2E76955F82F3}">
      <dsp:nvSpPr>
        <dsp:cNvPr id="0" name=""/>
        <dsp:cNvSpPr/>
      </dsp:nvSpPr>
      <dsp:spPr>
        <a:xfrm rot="14848250">
          <a:off x="2153037" y="3172476"/>
          <a:ext cx="437030" cy="56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243709" y="3345609"/>
        <a:ext cx="305921" cy="337743"/>
      </dsp:txXfrm>
    </dsp:sp>
    <dsp:sp modelId="{6383D7E7-DCF1-4F14-B4E5-D490BF775C37}">
      <dsp:nvSpPr>
        <dsp:cNvPr id="0" name=""/>
        <dsp:cNvSpPr/>
      </dsp:nvSpPr>
      <dsp:spPr>
        <a:xfrm>
          <a:off x="582265" y="1422163"/>
          <a:ext cx="2584829" cy="1667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Гра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–це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іскра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засвічує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вогник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допитливості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0804" y="1666417"/>
        <a:ext cx="1827751" cy="1179360"/>
      </dsp:txXfrm>
    </dsp:sp>
    <dsp:sp modelId="{2A1055A4-B929-4A09-8761-37D457D41871}">
      <dsp:nvSpPr>
        <dsp:cNvPr id="0" name=""/>
        <dsp:cNvSpPr/>
      </dsp:nvSpPr>
      <dsp:spPr>
        <a:xfrm rot="19921416">
          <a:off x="3003090" y="1262693"/>
          <a:ext cx="423815" cy="56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010519" y="1405096"/>
        <a:ext cx="296671" cy="337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C522C-F9A3-4656-B784-4451C223B80B}">
      <dsp:nvSpPr>
        <dsp:cNvPr id="0" name=""/>
        <dsp:cNvSpPr/>
      </dsp:nvSpPr>
      <dsp:spPr>
        <a:xfrm>
          <a:off x="182553" y="0"/>
          <a:ext cx="1603440" cy="3178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Навчальна</a:t>
          </a:r>
          <a:endParaRPr lang="ru-RU" sz="2200" kern="1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553" y="1271393"/>
        <a:ext cx="1603440" cy="1271393"/>
      </dsp:txXfrm>
    </dsp:sp>
    <dsp:sp modelId="{74B448DA-EBAC-4381-A85B-FB3556EA1CB1}">
      <dsp:nvSpPr>
        <dsp:cNvPr id="0" name=""/>
        <dsp:cNvSpPr/>
      </dsp:nvSpPr>
      <dsp:spPr>
        <a:xfrm>
          <a:off x="381834" y="190709"/>
          <a:ext cx="1058435" cy="105843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9ACD-CB14-42D4-A2AD-F1E56C4743CC}">
      <dsp:nvSpPr>
        <dsp:cNvPr id="0" name=""/>
        <dsp:cNvSpPr/>
      </dsp:nvSpPr>
      <dsp:spPr>
        <a:xfrm>
          <a:off x="1774097" y="0"/>
          <a:ext cx="1410328" cy="3178483"/>
        </a:xfrm>
        <a:prstGeom prst="roundRect">
          <a:avLst>
            <a:gd name="adj" fmla="val 10000"/>
          </a:avLst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виховна</a:t>
          </a:r>
          <a:endParaRPr lang="ru-RU" sz="2200" kern="1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4097" y="1271393"/>
        <a:ext cx="1410328" cy="1271393"/>
      </dsp:txXfrm>
    </dsp:sp>
    <dsp:sp modelId="{2325DD28-28CC-4F3C-AED7-53425DC69306}">
      <dsp:nvSpPr>
        <dsp:cNvPr id="0" name=""/>
        <dsp:cNvSpPr/>
      </dsp:nvSpPr>
      <dsp:spPr>
        <a:xfrm flipH="1" flipV="1">
          <a:off x="2394517" y="647762"/>
          <a:ext cx="169487" cy="1443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DA4B9-24EF-46DB-97FC-D76FDB3D6E0B}">
      <dsp:nvSpPr>
        <dsp:cNvPr id="0" name=""/>
        <dsp:cNvSpPr/>
      </dsp:nvSpPr>
      <dsp:spPr>
        <a:xfrm>
          <a:off x="3245750" y="0"/>
          <a:ext cx="1621449" cy="3178483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творча</a:t>
          </a:r>
          <a:endParaRPr lang="ru-RU" sz="2200" kern="1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5750" y="1271393"/>
        <a:ext cx="1621449" cy="1271393"/>
      </dsp:txXfrm>
    </dsp:sp>
    <dsp:sp modelId="{13741F78-566E-4744-B306-4C2758FD6F31}">
      <dsp:nvSpPr>
        <dsp:cNvPr id="0" name=""/>
        <dsp:cNvSpPr/>
      </dsp:nvSpPr>
      <dsp:spPr>
        <a:xfrm>
          <a:off x="3446345" y="71698"/>
          <a:ext cx="1220259" cy="12964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C15A6-26D7-4737-BB4D-F813FBA430F8}">
      <dsp:nvSpPr>
        <dsp:cNvPr id="0" name=""/>
        <dsp:cNvSpPr/>
      </dsp:nvSpPr>
      <dsp:spPr>
        <a:xfrm>
          <a:off x="4928524" y="0"/>
          <a:ext cx="1713641" cy="3178483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методична</a:t>
          </a:r>
          <a:endParaRPr lang="ru-RU" sz="2200" kern="1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28524" y="1271393"/>
        <a:ext cx="1713641" cy="1271393"/>
      </dsp:txXfrm>
    </dsp:sp>
    <dsp:sp modelId="{C1EB0479-8B38-4EF9-93C3-19A8F0A42D86}">
      <dsp:nvSpPr>
        <dsp:cNvPr id="0" name=""/>
        <dsp:cNvSpPr/>
      </dsp:nvSpPr>
      <dsp:spPr>
        <a:xfrm>
          <a:off x="5717732" y="618703"/>
          <a:ext cx="135225" cy="2024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B8C27-D19B-43EC-BFAD-BEE28A66C797}">
      <dsp:nvSpPr>
        <dsp:cNvPr id="0" name=""/>
        <dsp:cNvSpPr/>
      </dsp:nvSpPr>
      <dsp:spPr>
        <a:xfrm>
          <a:off x="6703490" y="0"/>
          <a:ext cx="2044161" cy="3178483"/>
        </a:xfrm>
        <a:prstGeom prst="roundRect">
          <a:avLst>
            <a:gd name="adj" fmla="val 10000"/>
          </a:avLst>
        </a:prstGeom>
        <a:solidFill>
          <a:srgbClr val="99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rPr>
            <a:t>дослідницька</a:t>
          </a:r>
          <a:endParaRPr lang="ru-RU" sz="2200" kern="1200" dirty="0">
            <a:solidFill>
              <a:srgbClr val="99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03490" y="1271393"/>
        <a:ext cx="2044161" cy="1271393"/>
      </dsp:txXfrm>
    </dsp:sp>
    <dsp:sp modelId="{2574D0AF-D19A-45DA-98DB-13C4FBF85D33}">
      <dsp:nvSpPr>
        <dsp:cNvPr id="0" name=""/>
        <dsp:cNvSpPr/>
      </dsp:nvSpPr>
      <dsp:spPr>
        <a:xfrm flipV="1">
          <a:off x="7693569" y="697064"/>
          <a:ext cx="64003" cy="457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40643-E567-47E6-9C8F-6ED0259F85A7}">
      <dsp:nvSpPr>
        <dsp:cNvPr id="0" name=""/>
        <dsp:cNvSpPr/>
      </dsp:nvSpPr>
      <dsp:spPr>
        <a:xfrm>
          <a:off x="451242" y="2542787"/>
          <a:ext cx="7954499" cy="4767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7CBA6-BEF4-4D90-AEF8-EFA5557BAB49}">
      <dsp:nvSpPr>
        <dsp:cNvPr id="0" name=""/>
        <dsp:cNvSpPr/>
      </dsp:nvSpPr>
      <dsp:spPr>
        <a:xfrm>
          <a:off x="8972" y="0"/>
          <a:ext cx="3735443" cy="36507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E2BB9-F7C6-4959-9D90-84D36B660951}">
      <dsp:nvSpPr>
        <dsp:cNvPr id="0" name=""/>
        <dsp:cNvSpPr/>
      </dsp:nvSpPr>
      <dsp:spPr>
        <a:xfrm>
          <a:off x="820587" y="3057524"/>
          <a:ext cx="2612966" cy="36450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Що буде, коли…?</a:t>
          </a:r>
          <a:endParaRPr lang="ru-RU" sz="1600" kern="1200" dirty="0"/>
        </a:p>
      </dsp:txBody>
      <dsp:txXfrm>
        <a:off x="820587" y="3057524"/>
        <a:ext cx="2612966" cy="364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27DC1-5E7E-4700-B1C7-2E1A3DE29CCE}">
      <dsp:nvSpPr>
        <dsp:cNvPr id="0" name=""/>
        <dsp:cNvSpPr/>
      </dsp:nvSpPr>
      <dsp:spPr>
        <a:xfrm>
          <a:off x="27432" y="35143"/>
          <a:ext cx="3572967" cy="324780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5B4EA-B316-44FC-B85A-8C9B16348DFD}">
      <dsp:nvSpPr>
        <dsp:cNvPr id="0" name=""/>
        <dsp:cNvSpPr/>
      </dsp:nvSpPr>
      <dsp:spPr>
        <a:xfrm>
          <a:off x="18417" y="2672800"/>
          <a:ext cx="3466017" cy="4378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 </a:t>
          </a:r>
          <a:r>
            <a:rPr lang="ru-RU" sz="2000" kern="1200" dirty="0" err="1" smtClean="0"/>
            <a:t>пошуках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солодкого</a:t>
          </a:r>
          <a:r>
            <a:rPr lang="ru-RU" sz="2000" kern="1200" dirty="0" smtClean="0"/>
            <a:t> кладу</a:t>
          </a:r>
          <a:endParaRPr lang="ru-RU" sz="2000" kern="1200" dirty="0"/>
        </a:p>
      </dsp:txBody>
      <dsp:txXfrm>
        <a:off x="18417" y="2672800"/>
        <a:ext cx="3466017" cy="437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73C81-AA46-4051-95D3-57A1BF047A0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7B02-E283-440B-8FA4-C76D1D2D9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6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CB5DC-AE62-46A3-8705-FBED092451E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5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47B02-E283-440B-8FA4-C76D1D2D94B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7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24C2-3F23-4E8F-B8A8-5EBE21BC67B6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7D54-E191-4ADF-AC86-74829E20D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0.wmf"/><Relationship Id="rId4" Type="http://schemas.openxmlformats.org/officeDocument/2006/relationships/diagramLayout" Target="../diagrams/layout4.xml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emf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46084" cy="3943910"/>
          </a:xfrm>
        </p:spPr>
        <p:txBody>
          <a:bodyPr>
            <a:noAutofit/>
          </a:bodyPr>
          <a:lstStyle/>
          <a:p>
            <a:r>
              <a:rPr lang="uk-UA" sz="7200" b="1" dirty="0" err="1" smtClean="0">
                <a:solidFill>
                  <a:srgbClr val="0070C0"/>
                </a:solidFill>
              </a:rPr>
              <a:t>Портфоліо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7030A0"/>
                </a:solidFill>
              </a:rPr>
              <a:t>вчителя початкових класів</a:t>
            </a:r>
            <a:br>
              <a:rPr lang="uk-UA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Лаврової Наталії Юріївни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7992888" cy="1872208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rgbClr val="7030A0"/>
                </a:solidFill>
              </a:rPr>
              <a:t>Циганівська</a:t>
            </a:r>
            <a:r>
              <a:rPr lang="uk-UA" sz="2400" b="1" dirty="0" smtClean="0">
                <a:solidFill>
                  <a:srgbClr val="7030A0"/>
                </a:solidFill>
              </a:rPr>
              <a:t> середня загальноосвітня школа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2429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856984" cy="158417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0" u="none" strike="noStrike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Презентація</a:t>
            </a:r>
            <a:r>
              <a:rPr lang="ru-RU" sz="32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200" b="1" i="0" u="none" strike="noStrike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досвіду</a:t>
            </a:r>
            <a:r>
              <a:rPr lang="ru-RU" sz="32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200" b="1" i="0" u="none" strike="noStrike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роботи</a:t>
            </a:r>
            <a:r>
              <a:rPr lang="ru-RU" sz="32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</a:t>
            </a:r>
            <a:r>
              <a:rPr lang="uk-UA" sz="32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вчителя початкової школи Лаврової 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Н</a:t>
            </a:r>
            <a:r>
              <a:rPr lang="uk-UA" sz="3200" b="1" i="0" u="none" strike="noStrike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аталії Юріївни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09120"/>
            <a:ext cx="91440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lvl="0" algn="ctr">
              <a:spcBef>
                <a:spcPct val="20000"/>
              </a:spcBef>
            </a:pP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«Педагогічна спадщина В.О.Сухомлинського в сучасній </a:t>
            </a:r>
            <a:r>
              <a:rPr lang="uk-UA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освітньо-виховній</a:t>
            </a:r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теорії та практиці початкової школи»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школа\Люда\DSCN0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70" y="1628800"/>
            <a:ext cx="3980260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0622" y="4347328"/>
            <a:ext cx="5707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4000" b="1" i="0" u="none" strike="noStrike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редо :</a:t>
            </a:r>
            <a:endParaRPr lang="ru-RU" sz="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" descr="C:\Documents and Settings\Admin\Рабочий стол\cf\ce[j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"/>
          <a:stretch/>
        </p:blipFill>
        <p:spPr bwMode="auto">
          <a:xfrm>
            <a:off x="5098588" y="692696"/>
            <a:ext cx="3781870" cy="26776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64140" y="6137887"/>
            <a:ext cx="3293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uk-UA" sz="2800" b="1" i="1" spc="-15" dirty="0">
                <a:solidFill>
                  <a:srgbClr val="0070C0"/>
                </a:solidFill>
                <a:latin typeface="Times New Roman"/>
                <a:ea typeface="Times New Roman"/>
              </a:rPr>
              <a:t>В.О.Сухомлинський</a:t>
            </a:r>
            <a:endParaRPr lang="ru-RU" sz="28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664" y="594852"/>
            <a:ext cx="47568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мудрий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учитель,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чудова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палкому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жила велика доброта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прищеплював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кожному з них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найкращі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виховував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них доброту,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чуйність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людяність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патріотизм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 людей і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0232" y="160439"/>
            <a:ext cx="3447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uk-UA" sz="2800" b="1" spc="-15" dirty="0">
                <a:solidFill>
                  <a:prstClr val="black"/>
                </a:solidFill>
                <a:latin typeface="Times New Roman"/>
                <a:ea typeface="Times New Roman"/>
              </a:rPr>
              <a:t>В.О.Сухомлинський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664" y="5055214"/>
            <a:ext cx="8671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фантазії</a:t>
            </a:r>
            <a:r>
              <a:rPr lang="ru-RU" sz="3200" b="1" i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200" b="1" i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0026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56" y="188640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Ідея</a:t>
            </a:r>
            <a:r>
              <a:rPr lang="ru-RU" sz="4000" b="1" i="0" u="none" strike="noStrike" baseline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4000" b="1" i="0" u="none" strike="noStrike" baseline="0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досвіду</a:t>
            </a:r>
            <a:r>
              <a:rPr lang="ru-RU" sz="4000" b="1" i="0" u="none" strike="noStrike" baseline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4000" b="1" i="0" u="none" strike="noStrike" baseline="0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базується</a:t>
            </a:r>
            <a:r>
              <a:rPr lang="ru-RU" sz="4000" b="1" i="0" u="none" strike="noStrike" baseline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на </a:t>
            </a:r>
            <a:r>
              <a:rPr lang="ru-RU" sz="4000" b="1" i="0" u="none" strike="noStrike" baseline="0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положеннях</a:t>
            </a:r>
            <a:r>
              <a:rPr lang="ru-RU" sz="4000" b="1" i="0" u="none" strike="noStrike" baseline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4000" b="1" i="0" u="none" strike="noStrike" baseline="0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праць</a:t>
            </a:r>
            <a:r>
              <a:rPr lang="ru-RU" sz="4000" b="1" i="0" u="none" strike="noStrike" baseline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  </a:t>
            </a:r>
            <a:r>
              <a:rPr lang="ru-RU" sz="4000" b="1" i="0" u="none" strike="noStrike" baseline="0" dirty="0" err="1" smtClean="0">
                <a:ln w="190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В.О.Сухомлинського</a:t>
            </a:r>
            <a:endParaRPr lang="ru-RU" sz="4000" b="1" i="0" u="none" strike="noStrike" baseline="0" dirty="0" smtClean="0">
              <a:ln w="190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t="2884" r="2580" b="20787"/>
          <a:stretch/>
        </p:blipFill>
        <p:spPr bwMode="auto">
          <a:xfrm>
            <a:off x="183495" y="1521212"/>
            <a:ext cx="3214890" cy="42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237923"/>
            <a:ext cx="56521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660033"/>
                </a:solidFill>
                <a:latin typeface="Times New Roman"/>
              </a:rPr>
              <a:t>“</a:t>
            </a:r>
            <a:r>
              <a:rPr lang="ru-RU" sz="4000" b="1" i="1" dirty="0" err="1">
                <a:solidFill>
                  <a:srgbClr val="660033"/>
                </a:solidFill>
                <a:latin typeface="Times New Roman"/>
              </a:rPr>
              <a:t>Серце</a:t>
            </a:r>
            <a:r>
              <a:rPr lang="ru-RU" sz="4000" b="1" i="1" dirty="0">
                <a:solidFill>
                  <a:srgbClr val="660033"/>
                </a:solidFill>
                <a:latin typeface="Times New Roman"/>
              </a:rPr>
              <a:t> </a:t>
            </a:r>
            <a:r>
              <a:rPr lang="ru-RU" sz="4000" b="1" i="1" dirty="0" err="1">
                <a:solidFill>
                  <a:srgbClr val="660033"/>
                </a:solidFill>
                <a:latin typeface="Times New Roman"/>
              </a:rPr>
              <a:t>віддаю</a:t>
            </a:r>
            <a:r>
              <a:rPr lang="ru-RU" sz="4000" b="1" i="1" dirty="0">
                <a:solidFill>
                  <a:srgbClr val="660033"/>
                </a:solidFill>
                <a:latin typeface="Times New Roman"/>
              </a:rPr>
              <a:t> </a:t>
            </a:r>
            <a:r>
              <a:rPr lang="ru-RU" sz="4000" b="1" i="1" dirty="0" err="1">
                <a:solidFill>
                  <a:srgbClr val="660033"/>
                </a:solidFill>
                <a:latin typeface="Times New Roman"/>
              </a:rPr>
              <a:t>дітям</a:t>
            </a:r>
            <a:r>
              <a:rPr lang="ru-RU" sz="4000" b="1" i="1" dirty="0" smtClean="0">
                <a:solidFill>
                  <a:srgbClr val="660033"/>
                </a:solidFill>
                <a:latin typeface="Times New Roman"/>
              </a:rPr>
              <a:t>”</a:t>
            </a:r>
          </a:p>
          <a:p>
            <a:pPr lvl="0"/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/>
            </a:endParaRPr>
          </a:p>
          <a:p>
            <a:pPr lvl="0"/>
            <a:r>
              <a:rPr lang="ru-RU" sz="4000" b="1" i="1" dirty="0">
                <a:solidFill>
                  <a:srgbClr val="CC0099"/>
                </a:solidFill>
                <a:latin typeface="Times New Roman"/>
              </a:rPr>
              <a:t>“ Сто </a:t>
            </a:r>
            <a:r>
              <a:rPr lang="ru-RU" sz="4000" b="1" i="1" dirty="0" err="1">
                <a:solidFill>
                  <a:srgbClr val="CC0099"/>
                </a:solidFill>
                <a:latin typeface="Times New Roman"/>
              </a:rPr>
              <a:t>порад</a:t>
            </a:r>
            <a:r>
              <a:rPr lang="ru-RU" sz="4000" b="1" i="1" dirty="0">
                <a:solidFill>
                  <a:srgbClr val="CC0099"/>
                </a:solidFill>
                <a:latin typeface="Times New Roman"/>
              </a:rPr>
              <a:t> </a:t>
            </a:r>
            <a:r>
              <a:rPr lang="ru-RU" sz="4000" b="1" i="1" dirty="0" err="1">
                <a:solidFill>
                  <a:srgbClr val="CC0099"/>
                </a:solidFill>
                <a:latin typeface="Times New Roman"/>
              </a:rPr>
              <a:t>вчителеві</a:t>
            </a:r>
            <a:r>
              <a:rPr lang="ru-RU" sz="4000" b="1" i="1" dirty="0" smtClean="0">
                <a:solidFill>
                  <a:srgbClr val="CC0099"/>
                </a:solidFill>
                <a:latin typeface="Times New Roman"/>
              </a:rPr>
              <a:t>”</a:t>
            </a:r>
          </a:p>
          <a:p>
            <a:pPr lvl="0"/>
            <a:endParaRPr lang="ru-RU" sz="4000" b="1" i="1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sz="4000" b="1" i="1" dirty="0">
                <a:solidFill>
                  <a:srgbClr val="003300"/>
                </a:solidFill>
                <a:latin typeface="Times New Roman"/>
              </a:rPr>
              <a:t>“ Народна </a:t>
            </a:r>
            <a:r>
              <a:rPr lang="ru-RU" sz="4000" b="1" i="1" dirty="0" err="1">
                <a:solidFill>
                  <a:srgbClr val="003300"/>
                </a:solidFill>
                <a:latin typeface="Times New Roman"/>
              </a:rPr>
              <a:t>педагогіка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/>
              </a:rPr>
              <a:t>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72106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>
                <a:solidFill>
                  <a:srgbClr val="0000FF"/>
                </a:solidFill>
                <a:latin typeface="Times New Roman"/>
              </a:rPr>
              <a:t>“ Казки </a:t>
            </a:r>
            <a:r>
              <a:rPr lang="ru-RU" sz="4000" b="1" i="1" dirty="0" err="1">
                <a:solidFill>
                  <a:srgbClr val="0000FF"/>
                </a:solidFill>
                <a:latin typeface="Times New Roman"/>
              </a:rPr>
              <a:t>школи</a:t>
            </a:r>
            <a:r>
              <a:rPr lang="ru-RU" sz="4000" b="1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ru-RU" sz="4000" b="1" i="1" dirty="0" err="1">
                <a:solidFill>
                  <a:srgbClr val="0000FF"/>
                </a:solidFill>
                <a:latin typeface="Times New Roman"/>
              </a:rPr>
              <a:t>під</a:t>
            </a:r>
            <a:r>
              <a:rPr lang="ru-RU" sz="4000" b="1" i="1" dirty="0">
                <a:solidFill>
                  <a:srgbClr val="0000FF"/>
                </a:solidFill>
                <a:latin typeface="Times New Roman"/>
              </a:rPr>
              <a:t> голубим небом”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pic>
        <p:nvPicPr>
          <p:cNvPr id="6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3" y="1875641"/>
            <a:ext cx="2415971" cy="353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349578" y="2924944"/>
            <a:ext cx="252028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28807201"/>
              </p:ext>
            </p:extLst>
          </p:nvPr>
        </p:nvGraphicFramePr>
        <p:xfrm>
          <a:off x="107504" y="1214755"/>
          <a:ext cx="9036496" cy="552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u="none" strike="noStrike" baseline="0" dirty="0" err="1" smtClean="0">
                <a:solidFill>
                  <a:srgbClr val="FFC000"/>
                </a:solidFill>
                <a:latin typeface="Times New Roman"/>
              </a:rPr>
              <a:t>Професійні</a:t>
            </a:r>
            <a:r>
              <a:rPr lang="ru-RU" sz="2800" b="0" i="0" u="none" strike="noStrike" baseline="0" dirty="0" smtClean="0">
                <a:solidFill>
                  <a:srgbClr val="FFC000"/>
                </a:solidFill>
                <a:latin typeface="Times New Roman"/>
              </a:rPr>
              <a:t>   </a:t>
            </a:r>
            <a:r>
              <a:rPr lang="ru-RU" sz="2800" b="0" i="0" u="none" strike="noStrike" baseline="0" dirty="0" err="1" smtClean="0">
                <a:solidFill>
                  <a:srgbClr val="FFC000"/>
                </a:solidFill>
                <a:latin typeface="Times New Roman"/>
              </a:rPr>
              <a:t>принципи</a:t>
            </a:r>
            <a:r>
              <a:rPr lang="ru-RU" sz="2800" b="0" i="0" u="none" strike="noStrike" baseline="0" dirty="0" smtClean="0">
                <a:solidFill>
                  <a:srgbClr val="FFC000"/>
                </a:solidFill>
                <a:latin typeface="Times New Roman"/>
              </a:rPr>
              <a:t>   словами   </a:t>
            </a:r>
            <a:r>
              <a:rPr lang="ru-RU" sz="2800" b="0" i="0" u="none" strike="noStrike" baseline="0" dirty="0" err="1" smtClean="0">
                <a:solidFill>
                  <a:srgbClr val="FFC000"/>
                </a:solidFill>
                <a:latin typeface="Times New Roman"/>
              </a:rPr>
              <a:t>В.О.Сухомлинського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86" y="2924944"/>
            <a:ext cx="2328863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1" b="7572"/>
          <a:stretch/>
        </p:blipFill>
        <p:spPr bwMode="auto">
          <a:xfrm>
            <a:off x="179512" y="2394785"/>
            <a:ext cx="8712968" cy="123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1565908"/>
              </p:ext>
            </p:extLst>
          </p:nvPr>
        </p:nvGraphicFramePr>
        <p:xfrm>
          <a:off x="179512" y="3645024"/>
          <a:ext cx="8856984" cy="317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7524" y="68431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i="1" spc="-15" dirty="0" smtClean="0">
                <a:latin typeface="Times New Roman"/>
                <a:ea typeface="Times New Roman"/>
              </a:rPr>
              <a:t>Що означає хороший учитель? Це насамперед людина, яка любить дітей, знаходить радість у спілкуванні з ними, вірить у те, що кожна дитина може стати доброю людиною, вміє дружити з дітьми, бере близько до серця дитячі радощі і прикрощі, знає душу дитини…                                                              </a:t>
            </a:r>
          </a:p>
          <a:p>
            <a:pPr algn="just">
              <a:spcAft>
                <a:spcPts val="0"/>
              </a:spcAft>
            </a:pPr>
            <a:r>
              <a:rPr lang="uk-UA" sz="2400" b="1" i="1" spc="-15" dirty="0">
                <a:latin typeface="Times New Roman"/>
                <a:ea typeface="Times New Roman"/>
              </a:rPr>
              <a:t> </a:t>
            </a:r>
            <a:r>
              <a:rPr lang="uk-UA" sz="2400" b="1" i="1" spc="-15" dirty="0" smtClean="0">
                <a:latin typeface="Times New Roman"/>
                <a:ea typeface="Times New Roman"/>
              </a:rPr>
              <a:t>                                                                           В.О.Сухомлинський</a:t>
            </a:r>
            <a:endParaRPr lang="uk-UA" sz="2400" b="1" i="1" spc="-15" dirty="0">
              <a:latin typeface="Times New Roman"/>
              <a:ea typeface="Times New Roman"/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8973"/>
            <a:ext cx="1512675" cy="12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07" y="3606213"/>
            <a:ext cx="1719923" cy="15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56" y="3789040"/>
            <a:ext cx="1001811" cy="16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23" y="18849"/>
            <a:ext cx="6424521" cy="1143000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діяльність</a:t>
            </a:r>
            <a:endParaRPr lang="ru-RU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36" y="168750"/>
            <a:ext cx="851974" cy="102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школа\Люда\DSCN0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0" y="1340768"/>
            <a:ext cx="6536750" cy="490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Виховна </a:t>
            </a:r>
            <a:r>
              <a:rPr lang="uk-UA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діяльність</a:t>
            </a:r>
            <a:endParaRPr lang="ru-RU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545"/>
            <a:ext cx="1277208" cy="117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школа\Фотографії\8 марта 2013\DSCN1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4" y="985371"/>
            <a:ext cx="7217041" cy="54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45935237"/>
              </p:ext>
            </p:extLst>
          </p:nvPr>
        </p:nvGraphicFramePr>
        <p:xfrm>
          <a:off x="4716016" y="2708920"/>
          <a:ext cx="3744416" cy="3655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2355" y="168700"/>
            <a:ext cx="6604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Дослідницька </a:t>
            </a:r>
            <a:r>
              <a:rPr lang="uk-UA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діяльність</a:t>
            </a:r>
            <a:endParaRPr lang="ru-RU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74" y="137914"/>
            <a:ext cx="1204042" cy="98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36977292"/>
              </p:ext>
            </p:extLst>
          </p:nvPr>
        </p:nvGraphicFramePr>
        <p:xfrm>
          <a:off x="323528" y="938141"/>
          <a:ext cx="3600400" cy="328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665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Pictures\100OLYMP\P4150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69895"/>
            <a:ext cx="1152128" cy="15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дмин\Pictures\100OLYMP\P222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7" y="2669895"/>
            <a:ext cx="2067919" cy="155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дмин\Pictures\МО\P6221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32" y="4586517"/>
            <a:ext cx="2231116" cy="1673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дмин\Pictures\МО\P6221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6493"/>
            <a:ext cx="1983049" cy="14871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дмин\Pictures\МО\P62611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35" y="4621227"/>
            <a:ext cx="1768089" cy="1325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Админ\Pictures\МО\P43007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6" y="4548738"/>
            <a:ext cx="2231774" cy="1673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Админ\Pictures\100OLYMP\P403028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17438" b="6839"/>
          <a:stretch/>
        </p:blipFill>
        <p:spPr bwMode="auto">
          <a:xfrm>
            <a:off x="6821641" y="4549520"/>
            <a:ext cx="2229176" cy="1470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943301">
            <a:off x="533783" y="5885729"/>
            <a:ext cx="2173325" cy="7165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37593"/>
              </a:avLst>
            </a:prstTxWarp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Квіти нашої 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місцевості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91447" y="6019672"/>
            <a:ext cx="1940723" cy="7165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38123"/>
              </a:avLst>
            </a:prstTxWarp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Звідки з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явилася 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Роса на квітці?</a:t>
            </a:r>
          </a:p>
        </p:txBody>
      </p:sp>
      <p:sp>
        <p:nvSpPr>
          <p:cNvPr id="18" name="Прямоугольник 17"/>
          <p:cNvSpPr/>
          <p:nvPr/>
        </p:nvSpPr>
        <p:spPr>
          <a:xfrm rot="185533">
            <a:off x="6820339" y="5864103"/>
            <a:ext cx="2212631" cy="7214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31689"/>
              </a:avLst>
            </a:prstTxWarp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Як доглядати  за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кімнатними Квітами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94589" y="5994276"/>
            <a:ext cx="1940723" cy="7165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35343"/>
              </a:avLst>
            </a:prstTxWarp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Чому цвітуть </a:t>
            </a:r>
          </a:p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Дерева?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543" y="4220702"/>
            <a:ext cx="90508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300" b="1" spc="50" dirty="0" smtClean="0">
                <a:ln w="11430">
                  <a:solidFill>
                    <a:prstClr val="black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b="1" spc="50" dirty="0">
                <a:ln w="11430">
                  <a:solidFill>
                    <a:prstClr val="black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300" b="1" spc="50" dirty="0" smtClean="0">
                <a:ln w="11430">
                  <a:solidFill>
                    <a:prstClr val="black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sz="2300" b="1" spc="50" dirty="0">
                <a:ln w="11430">
                  <a:solidFill>
                    <a:prstClr val="black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посадили,проростили, доглядали,виростили, дослідили.</a:t>
            </a:r>
            <a:endParaRPr lang="ru-RU" sz="2300" b="1" spc="50" dirty="0">
              <a:ln w="11430">
                <a:solidFill>
                  <a:prstClr val="black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D:\школа\Фотографії\Фото з табору\Фото065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81" y="673086"/>
            <a:ext cx="4761046" cy="35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53" y="764704"/>
            <a:ext cx="4761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впровадженням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спадщини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В.О.Сухомлинського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нетрадиційних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прояву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обдарованості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зацікавилися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дослідницькою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ознайомилися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традиціями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святами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прикметами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прислів'ями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Почали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бережно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ставитися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турботливо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відноситися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D:\школа\Фотографії\Фото з табору\Фото06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r="19504"/>
          <a:stretch/>
        </p:blipFill>
        <p:spPr bwMode="auto">
          <a:xfrm>
            <a:off x="5001667" y="980728"/>
            <a:ext cx="4019111" cy="43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733872" y="0"/>
            <a:ext cx="7632848" cy="1368152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err="1" smtClean="0">
                <a:solidFill>
                  <a:srgbClr val="7030A0"/>
                </a:solidFill>
              </a:rPr>
              <a:t>Загальні</a:t>
            </a:r>
            <a:r>
              <a:rPr lang="ru-RU" sz="4400" b="1" i="1" dirty="0" smtClean="0">
                <a:solidFill>
                  <a:srgbClr val="7030A0"/>
                </a:solidFill>
              </a:rPr>
              <a:t> </a:t>
            </a:r>
            <a:r>
              <a:rPr lang="ru-RU" sz="4400" b="1" i="1" dirty="0" err="1" smtClean="0">
                <a:solidFill>
                  <a:srgbClr val="7030A0"/>
                </a:solidFill>
              </a:rPr>
              <a:t>відомості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94345" y="1383605"/>
            <a:ext cx="7572375" cy="85726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Лаврова Наталія Юріївна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0" y="2708920"/>
            <a:ext cx="5832475" cy="37804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b="1" i="1" dirty="0" smtClean="0"/>
              <a:t>Дата народження: 05.12.1977</a:t>
            </a:r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b="1" i="1" dirty="0" smtClean="0"/>
              <a:t>Освіта: середня спеціальна</a:t>
            </a:r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 </a:t>
            </a:r>
            <a:r>
              <a:rPr lang="uk-UA" sz="1800" b="1" i="1" dirty="0" smtClean="0"/>
              <a:t>Закінчила у 1997 році Запорізьке педагогічне училище №1» за спеціальністю «Початкове навчання»</a:t>
            </a:r>
            <a:endParaRPr lang="ru-RU" sz="1800" dirty="0" smtClean="0"/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b="1" i="1" dirty="0" smtClean="0"/>
              <a:t>Професія: вчитель початкових класів</a:t>
            </a:r>
            <a:endParaRPr lang="ru-RU" sz="1800" dirty="0" smtClean="0"/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b="1" i="1" dirty="0" smtClean="0"/>
              <a:t>Місце роботи: </a:t>
            </a:r>
            <a:r>
              <a:rPr lang="uk-UA" sz="1800" b="1" i="1" dirty="0" err="1" smtClean="0"/>
              <a:t>Циганівська</a:t>
            </a:r>
            <a:r>
              <a:rPr lang="uk-UA" sz="1800" b="1" i="1" dirty="0" smtClean="0"/>
              <a:t> СЗШ</a:t>
            </a:r>
            <a:endParaRPr lang="ru-RU" sz="1800" dirty="0" smtClean="0"/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b="1" i="1" dirty="0" smtClean="0"/>
              <a:t>Стаж роботи: 10 років</a:t>
            </a:r>
            <a:endParaRPr lang="ru-RU" sz="1800" dirty="0" smtClean="0"/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b="1" i="1" dirty="0" smtClean="0"/>
              <a:t>Категорія: спеціаліст</a:t>
            </a:r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b="1" i="1" dirty="0" smtClean="0"/>
              <a:t>Курси підвищення кваліфікації пройшла в</a:t>
            </a:r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b="1" i="1" dirty="0" smtClean="0"/>
              <a:t> 2013 році.</a:t>
            </a:r>
          </a:p>
          <a:p>
            <a:pPr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z="1800" b="1" i="1" dirty="0" smtClean="0"/>
          </a:p>
        </p:txBody>
      </p:sp>
      <p:pic>
        <p:nvPicPr>
          <p:cNvPr id="11" name="Picture 15" descr="D:\школа\Фотографії\1 КЛАС 2013Р\PA020605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420888"/>
            <a:ext cx="3188318" cy="2735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B/>
          </a:sp3d>
          <a:extLst/>
        </p:spPr>
      </p:pic>
      <p:pic>
        <p:nvPicPr>
          <p:cNvPr id="12" name="Picture 2" descr="C:\Users\1\Desktop\P1041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05" y="5156286"/>
            <a:ext cx="2197058" cy="1880027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14620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rgbClr val="0070C0"/>
                </a:solidFill>
              </a:rPr>
              <a:t>Колективні творчі справи: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000" b="1" dirty="0" smtClean="0"/>
              <a:t>1. Участь в шкільних акціях. </a:t>
            </a:r>
            <a:br>
              <a:rPr lang="uk-UA" sz="2000" b="1" dirty="0" smtClean="0"/>
            </a:br>
            <a:r>
              <a:rPr lang="uk-UA" sz="2000" b="1" dirty="0" smtClean="0"/>
              <a:t>2. Участь у тижнях безпеки життєдіяльності учнів.</a:t>
            </a:r>
            <a:br>
              <a:rPr lang="uk-UA" sz="2000" b="1" dirty="0" smtClean="0"/>
            </a:br>
            <a:r>
              <a:rPr lang="uk-UA" sz="2000" b="1" dirty="0" smtClean="0"/>
              <a:t>3. Організація виставок </a:t>
            </a:r>
            <a:r>
              <a:rPr lang="uk-UA" sz="2000" b="1" dirty="0" err="1" smtClean="0"/>
              <a:t>поробок</a:t>
            </a:r>
            <a:r>
              <a:rPr lang="uk-UA" sz="2000" b="1" dirty="0" smtClean="0"/>
              <a:t>, конкурс малюнків </a:t>
            </a:r>
            <a:r>
              <a:rPr lang="uk-UA" sz="2000" b="1" dirty="0"/>
              <a:t>на новорічну тематику .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4. Участь у шкільних конкурсах малюнків. </a:t>
            </a:r>
            <a:br>
              <a:rPr lang="uk-UA" sz="2000" b="1" dirty="0" smtClean="0"/>
            </a:br>
            <a:endParaRPr lang="uk-UA" sz="2000" b="1" dirty="0"/>
          </a:p>
        </p:txBody>
      </p:sp>
      <p:pic>
        <p:nvPicPr>
          <p:cNvPr id="2050" name="Picture 2" descr="D:\школа\Фотографії\1 КЛАС 2013Р\PA0206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918944" cy="29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школа\Фотографії\1 КЛАС 2013Р\PA020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6045"/>
            <a:ext cx="3868029" cy="29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D:\Оксана\Картинки\Рамки и фон\f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671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428736"/>
            <a:ext cx="7243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rgbClr val="7030A0"/>
                </a:solidFill>
              </a:rPr>
              <a:t>Фоторепортаж </a:t>
            </a:r>
          </a:p>
          <a:p>
            <a:pPr algn="ctr"/>
            <a:r>
              <a:rPr lang="uk-UA" sz="8000" b="1" dirty="0" smtClean="0">
                <a:solidFill>
                  <a:srgbClr val="7030A0"/>
                </a:solidFill>
              </a:rPr>
              <a:t>з місця подій</a:t>
            </a:r>
            <a:endParaRPr lang="ru-RU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2964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Творчо працюємо на уроках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endParaRPr lang="uk-UA" sz="27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школа\Фотографії\1 КЛАС 2013Р\PA020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452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\Фотографії\1 КЛАС 2013Р\PA020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33" y="3573016"/>
            <a:ext cx="3682197" cy="27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школа\ПАВЛЕНКО Людм. Волод\КАРТИНКИ\РІЗНЕ\шаблоны\так сяк\1404691-de2a2d46cad84a1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05" y="471736"/>
            <a:ext cx="2843956" cy="28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1340768"/>
            <a:ext cx="2311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День вчителя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1\Desktop\PA040646[17-48-34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5"/>
          <a:stretch/>
        </p:blipFill>
        <p:spPr bwMode="auto">
          <a:xfrm>
            <a:off x="251520" y="1479758"/>
            <a:ext cx="3320355" cy="28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PA040647[17-52-59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9269"/>
            <a:ext cx="43815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школа\ПАВЛЕНКО Людм. Волод\КАРТИНКИ\РІЗНЕ\шаблоны\школа\kolokol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59"/>
            <a:ext cx="1800522" cy="16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школа\ПАВЛЕНКО Людм. Волод\КАРТИНКИ\РІЗНЕ\шаблоны\школа\6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175073" cy="217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7030A0"/>
                </a:solidFill>
              </a:rPr>
              <a:t>День визволення </a:t>
            </a:r>
            <a:r>
              <a:rPr lang="uk-UA" b="1" dirty="0" err="1" smtClean="0">
                <a:solidFill>
                  <a:srgbClr val="7030A0"/>
                </a:solidFill>
              </a:rPr>
              <a:t>Синельниківщини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школа\Фотографії\День визв. синельниківщини\P9200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009323" cy="22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школа\ПАВЛЕНКО Людм. Волод\КАРТИНКИ\Школа\в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59086"/>
            <a:ext cx="3266773" cy="22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школа\Фотографії\День визв. синельниківщини\P92306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97" y="2078583"/>
            <a:ext cx="3066580" cy="22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97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Зустрічаємо Новий рік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школа\Фотографії\новий рік 2013\28122012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3376"/>
            <a:ext cx="3240360" cy="243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  <a:extLst/>
        </p:spPr>
      </p:pic>
      <p:pic>
        <p:nvPicPr>
          <p:cNvPr id="4099" name="Picture 3" descr="D:\школа\Фотографії\новий рік 2013\28122012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34" y="1264916"/>
            <a:ext cx="2962306" cy="222173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осінь\новий рік\PC271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466">
            <a:off x="1594508" y="4276884"/>
            <a:ext cx="2939818" cy="22048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осінь\новий рік\PC271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86813"/>
            <a:ext cx="3373382" cy="253003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974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7030A0"/>
                </a:solidFill>
              </a:rPr>
              <a:t>Свято 8 Березня 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D:\школа\Фотографії\8 марта 2013\DSCN1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3" y="1052736"/>
            <a:ext cx="3654066" cy="2740859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школа\Фотографії\8 марта 2013\DSCN1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4059"/>
            <a:ext cx="2514167" cy="335184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школа\Фотографії\8 марта 2013\DSCN13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22279"/>
            <a:ext cx="3328529" cy="24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8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000108"/>
            <a:ext cx="8286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</a:rPr>
              <a:t>Продовжую далі творчо працювати</a:t>
            </a:r>
          </a:p>
          <a:p>
            <a:pPr algn="ctr"/>
            <a:endParaRPr lang="uk-UA" sz="5400" dirty="0" smtClean="0"/>
          </a:p>
          <a:p>
            <a:pPr algn="ctr"/>
            <a:r>
              <a:rPr lang="uk-UA" sz="6000" dirty="0" smtClean="0">
                <a:solidFill>
                  <a:srgbClr val="7030A0"/>
                </a:solidFill>
              </a:rPr>
              <a:t>Дякую за перегляд !</a:t>
            </a:r>
          </a:p>
        </p:txBody>
      </p:sp>
    </p:spTree>
    <p:extLst>
      <p:ext uri="{BB962C8B-B14F-4D97-AF65-F5344CB8AC3E}">
        <p14:creationId xmlns:p14="http://schemas.microsoft.com/office/powerpoint/2010/main" val="13469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260" y="0"/>
            <a:ext cx="925252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rgbClr val="0070C0"/>
                </a:solidFill>
              </a:rPr>
              <a:t>Мої доповіді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73448"/>
              </p:ext>
            </p:extLst>
          </p:nvPr>
        </p:nvGraphicFramePr>
        <p:xfrm>
          <a:off x="1524000" y="1397000"/>
          <a:ext cx="6096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12"/>
                <a:gridCol w="3608288"/>
                <a:gridCol w="2032000"/>
              </a:tblGrid>
              <a:tr h="591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Тема доповіді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Місце проведення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Методичні рекомендації щодо особливостей викладання музичного, образотворчого мистецтва, трудового навчання у 1 клас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Відділ освіти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Педагогічна спадщина В.О.Сухомлинського в сучасній </a:t>
                      </a:r>
                      <a:r>
                        <a:rPr lang="uk-UA" sz="2000" b="1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освітньо-виховній</a:t>
                      </a:r>
                      <a:r>
                        <a:rPr lang="uk-UA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теорії та практиці початкової школи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Школа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4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Педагогічне кредо: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,, </a:t>
            </a:r>
            <a:r>
              <a:rPr lang="ru-RU" sz="4000" b="1" i="1" dirty="0" smtClean="0"/>
              <a:t>В</a:t>
            </a:r>
            <a:r>
              <a:rPr lang="uk-UA" sz="4000" b="1" i="1" dirty="0" smtClean="0"/>
              <a:t>і</a:t>
            </a:r>
            <a:r>
              <a:rPr lang="ru-RU" sz="4000" b="1" i="1" dirty="0" err="1" smtClean="0"/>
              <a:t>ра</a:t>
            </a:r>
            <a:r>
              <a:rPr lang="ru-RU" sz="4000" b="1" i="1" dirty="0" smtClean="0"/>
              <a:t> в </a:t>
            </a:r>
            <a:r>
              <a:rPr lang="ru-RU" sz="4000" b="1" i="1" dirty="0" err="1" smtClean="0"/>
              <a:t>дитину</a:t>
            </a:r>
            <a:r>
              <a:rPr lang="ru-RU" sz="4000" b="1" i="1" dirty="0" smtClean="0"/>
              <a:t>,</a:t>
            </a:r>
          </a:p>
          <a:p>
            <a:r>
              <a:rPr lang="ru-RU" sz="4000" b="1" i="1" dirty="0" smtClean="0"/>
              <a:t> </a:t>
            </a:r>
            <a:r>
              <a:rPr lang="ru-RU" sz="4000" b="1" i="1" dirty="0" err="1" smtClean="0"/>
              <a:t>повага</a:t>
            </a:r>
            <a:r>
              <a:rPr lang="ru-RU" sz="4000" b="1" i="1" dirty="0" smtClean="0"/>
              <a:t> </a:t>
            </a:r>
            <a:r>
              <a:rPr lang="uk-UA" sz="4000" b="1" i="1" dirty="0" smtClean="0"/>
              <a:t>її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особистості</a:t>
            </a:r>
            <a:r>
              <a:rPr lang="ru-RU" sz="4000" b="1" i="1" dirty="0" smtClean="0"/>
              <a:t>,</a:t>
            </a:r>
          </a:p>
          <a:p>
            <a:r>
              <a:rPr lang="uk-UA" sz="4000" b="1" i="1" dirty="0" smtClean="0"/>
              <a:t>бажання допомогти їй </a:t>
            </a:r>
          </a:p>
          <a:p>
            <a:r>
              <a:rPr lang="uk-UA" sz="4000" b="1" i="1" dirty="0" smtClean="0"/>
              <a:t>в досягненні  успіху.</a:t>
            </a:r>
            <a:r>
              <a:rPr lang="en-US" sz="4000" b="1" i="1" dirty="0" smtClean="0"/>
              <a:t>’’</a:t>
            </a:r>
            <a:endParaRPr lang="ru-RU" sz="4000" b="1" i="1" dirty="0"/>
          </a:p>
        </p:txBody>
      </p:sp>
      <p:pic>
        <p:nvPicPr>
          <p:cNvPr id="1026" name="Picture 2" descr="D:\школа\Фотографії\Фото жінок Циганівської СЗШ\Вчитель початкових класів Лаврова Наталія Юріївна зі своїми вихованцями учнями 4 класу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03077"/>
            <a:ext cx="2521347" cy="45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434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Проблема,над якою</a:t>
            </a:r>
            <a:r>
              <a:rPr lang="en-US" b="1" i="1" dirty="0" smtClean="0"/>
              <a:t> </a:t>
            </a:r>
            <a:r>
              <a:rPr lang="uk-UA" b="1" i="1" dirty="0" smtClean="0"/>
              <a:t>я працюю: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2800" dirty="0"/>
              <a:t/>
            </a:r>
            <a:br>
              <a:rPr lang="uk-UA" sz="2800" dirty="0"/>
            </a:br>
            <a:endParaRPr lang="ru-RU" sz="2800" dirty="0"/>
          </a:p>
        </p:txBody>
      </p:sp>
      <p:sp>
        <p:nvSpPr>
          <p:cNvPr id="3074" name="Text Box 2"/>
          <p:cNvSpPr txBox="1">
            <a:spLocks noChangeArrowheads="1" noChangeShapeType="1"/>
          </p:cNvSpPr>
          <p:nvPr/>
        </p:nvSpPr>
        <p:spPr bwMode="auto">
          <a:xfrm>
            <a:off x="714348" y="214290"/>
            <a:ext cx="7890100" cy="63373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6633FF"/>
                </a:solidFill>
                <a:effectLst/>
                <a:latin typeface="Courier New" pitchFamily="49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000" b="1" dirty="0" smtClean="0">
              <a:solidFill>
                <a:srgbClr val="800080"/>
              </a:solidFill>
              <a:latin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000" b="1" dirty="0" smtClean="0">
              <a:solidFill>
                <a:srgbClr val="800080"/>
              </a:solidFill>
              <a:latin typeface="Courier New" pitchFamily="49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err="1">
                <a:solidFill>
                  <a:srgbClr val="800080"/>
                </a:solidFill>
                <a:latin typeface="Candara" pitchFamily="34" charset="0"/>
              </a:rPr>
              <a:t>Компетентнісний</a:t>
            </a:r>
            <a:r>
              <a:rPr lang="uk-UA" sz="4000" b="1" dirty="0">
                <a:solidFill>
                  <a:srgbClr val="800080"/>
                </a:solidFill>
                <a:latin typeface="Candara" pitchFamily="34" charset="0"/>
              </a:rPr>
              <a:t> підхід до організацій навчальної та ігрової діяльності молодших школярів в умовах модернізації школярів в умовах модернізації освіти.</a:t>
            </a:r>
          </a:p>
        </p:txBody>
      </p:sp>
    </p:spTree>
    <p:extLst>
      <p:ext uri="{BB962C8B-B14F-4D97-AF65-F5344CB8AC3E}">
        <p14:creationId xmlns:p14="http://schemas.microsoft.com/office/powerpoint/2010/main" val="355491958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 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2800" dirty="0"/>
              <a:t/>
            </a:r>
            <a:br>
              <a:rPr lang="uk-UA" sz="2800" dirty="0"/>
            </a:br>
            <a:endParaRPr lang="ru-RU" sz="2800" dirty="0"/>
          </a:p>
        </p:txBody>
      </p:sp>
      <p:sp>
        <p:nvSpPr>
          <p:cNvPr id="3074" name="Text Box 2"/>
          <p:cNvSpPr txBox="1">
            <a:spLocks noChangeArrowheads="1" noChangeShapeType="1"/>
          </p:cNvSpPr>
          <p:nvPr/>
        </p:nvSpPr>
        <p:spPr bwMode="auto">
          <a:xfrm>
            <a:off x="714348" y="214290"/>
            <a:ext cx="7890100" cy="63373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6633FF"/>
                </a:solidFill>
                <a:effectLst/>
                <a:latin typeface="Courier New" pitchFamily="49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000" b="1" dirty="0" smtClean="0">
              <a:solidFill>
                <a:srgbClr val="800080"/>
              </a:solidFill>
              <a:latin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4000" b="1" dirty="0" smtClean="0">
              <a:solidFill>
                <a:srgbClr val="800080"/>
              </a:solidFill>
              <a:latin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000" b="1" dirty="0" smtClean="0">
                <a:solidFill>
                  <a:srgbClr val="800080"/>
                </a:solidFill>
                <a:latin typeface="Candara" pitchFamily="34" charset="0"/>
              </a:rPr>
              <a:t>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412776"/>
          <a:ext cx="88924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Круглая лента лицом вверх 6"/>
          <p:cNvSpPr/>
          <p:nvPr/>
        </p:nvSpPr>
        <p:spPr>
          <a:xfrm>
            <a:off x="1187624" y="0"/>
            <a:ext cx="7344816" cy="123562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Зерна педагогічної творчості</a:t>
            </a:r>
            <a:br>
              <a:rPr lang="uk-UA" b="1" dirty="0" smtClean="0"/>
            </a:br>
            <a:r>
              <a:rPr lang="uk-UA" b="1" dirty="0" smtClean="0"/>
              <a:t>складають такі форми, методи та прийоми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16319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ксана\Картинки\Рамки и фон\f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3411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У своїй роботі використовую: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568" y="1411089"/>
            <a:ext cx="3013447" cy="16185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None/>
            </a:pPr>
            <a:r>
              <a:rPr lang="uk-UA" sz="1400" b="1" dirty="0" err="1" smtClean="0">
                <a:solidFill>
                  <a:schemeClr val="bg1"/>
                </a:solidFill>
              </a:rPr>
              <a:t>Здоров’язбережувальні</a:t>
            </a:r>
            <a:r>
              <a:rPr lang="uk-UA" sz="1400" b="1" dirty="0" smtClean="0">
                <a:solidFill>
                  <a:schemeClr val="bg1"/>
                </a:solidFill>
              </a:rPr>
              <a:t> технології у початковій шк</a:t>
            </a:r>
            <a:r>
              <a:rPr lang="uk-UA" sz="1600" b="1" dirty="0" smtClean="0">
                <a:solidFill>
                  <a:schemeClr val="bg1"/>
                </a:solidFill>
              </a:rPr>
              <a:t>олі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75856" y="4941168"/>
            <a:ext cx="2880320" cy="165618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Сходинки</a:t>
            </a:r>
          </a:p>
          <a:p>
            <a:pPr marL="457200" indent="-45720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   творчого зростання.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1520" y="3717032"/>
            <a:ext cx="2880320" cy="1800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Методику організації ігрової діяльності учнів.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31840" y="3068960"/>
            <a:ext cx="2592288" cy="16344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Педагогічну діагностику у роботі класного керівника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20072" y="1556791"/>
            <a:ext cx="2952328" cy="14745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None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Методику   визначення психологічної готовності </a:t>
            </a:r>
          </a:p>
          <a:p>
            <a:pPr marL="457200" indent="-457200">
              <a:buNone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     учнів до  навчання.</a:t>
            </a:r>
          </a:p>
        </p:txBody>
      </p:sp>
      <p:sp>
        <p:nvSpPr>
          <p:cNvPr id="14" name="Овал 13"/>
          <p:cNvSpPr/>
          <p:nvPr/>
        </p:nvSpPr>
        <p:spPr>
          <a:xfrm>
            <a:off x="6240810" y="3717032"/>
            <a:ext cx="2772841" cy="17161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None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            Методику  диференціації </a:t>
            </a:r>
          </a:p>
          <a:p>
            <a:pPr marL="457200" indent="-457200">
              <a:buNone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  в початковій школі.</a:t>
            </a:r>
          </a:p>
        </p:txBody>
      </p:sp>
    </p:spTree>
    <p:extLst>
      <p:ext uri="{BB962C8B-B14F-4D97-AF65-F5344CB8AC3E}">
        <p14:creationId xmlns:p14="http://schemas.microsoft.com/office/powerpoint/2010/main" val="40836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0038" y="116632"/>
            <a:ext cx="84903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Формування творчої компетентності </a:t>
            </a:r>
          </a:p>
          <a:p>
            <a:pPr algn="ctr"/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 уроках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440071"/>
            <a:ext cx="385265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Захист дитячого</a:t>
            </a:r>
          </a:p>
          <a:p>
            <a:pPr algn="ctr"/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проекту</a:t>
            </a:r>
          </a:p>
          <a:p>
            <a:pPr algn="ctr"/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Видатні люди мого села</a:t>
            </a:r>
            <a:r>
              <a:rPr lang="uk-U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 l="26594" t="10193" r="17418" b="20937"/>
          <a:stretch>
            <a:fillRect/>
          </a:stretch>
        </p:blipFill>
        <p:spPr bwMode="auto">
          <a:xfrm>
            <a:off x="5436096" y="1700808"/>
            <a:ext cx="29912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8398" r="8865" b="30725"/>
          <a:stretch>
            <a:fillRect/>
          </a:stretch>
        </p:blipFill>
        <p:spPr bwMode="auto">
          <a:xfrm>
            <a:off x="1030170" y="3861048"/>
            <a:ext cx="3744417" cy="243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4" descr="Moi_uchenik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1" y="4437112"/>
            <a:ext cx="1553159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Оксана\Картинки\Рамки и фон\f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4463248"/>
              </p:ext>
            </p:extLst>
          </p:nvPr>
        </p:nvGraphicFramePr>
        <p:xfrm>
          <a:off x="467544" y="1484784"/>
          <a:ext cx="8352928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Круглая лента лицом вверх 6"/>
          <p:cNvSpPr/>
          <p:nvPr/>
        </p:nvSpPr>
        <p:spPr>
          <a:xfrm>
            <a:off x="0" y="188640"/>
            <a:ext cx="9036496" cy="1235624"/>
          </a:xfrm>
          <a:prstGeom prst="ellipseRibbon2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Робота з батьками: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041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793</Words>
  <Application>Microsoft Office PowerPoint</Application>
  <PresentationFormat>Экран (4:3)</PresentationFormat>
  <Paragraphs>133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Портфоліо вчителя початкових класів Лаврової Наталії Юріївни</vt:lpstr>
      <vt:lpstr>Презентация PowerPoint</vt:lpstr>
      <vt:lpstr>Презентация PowerPoint</vt:lpstr>
      <vt:lpstr>Педагогічне кредо:</vt:lpstr>
      <vt:lpstr>Проблема,над якою я працюю:  </vt:lpstr>
      <vt:lpstr>   </vt:lpstr>
      <vt:lpstr>У своїй роботі використовую:</vt:lpstr>
      <vt:lpstr>Презентация PowerPoint</vt:lpstr>
      <vt:lpstr>Презентация PowerPoint</vt:lpstr>
      <vt:lpstr>Презентація досвіду роботи вчителя початкової школи Лаврової Наталії Юріївни</vt:lpstr>
      <vt:lpstr>Презентация PowerPoint</vt:lpstr>
      <vt:lpstr>Презентация PowerPoint</vt:lpstr>
      <vt:lpstr>Презентация PowerPoint</vt:lpstr>
      <vt:lpstr>Презентация PowerPoint</vt:lpstr>
      <vt:lpstr>Навчальна діяльність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Колективні творчі справи: 1. Участь в шкільних акціях.  2. Участь у тижнях безпеки життєдіяльності учнів. 3. Організація виставок поробок, конкурс малюнків на новорічну тематику . 4. Участь у шкільних конкурсах малюнків.  </vt:lpstr>
      <vt:lpstr>Презентация PowerPoint</vt:lpstr>
      <vt:lpstr>Творчо працюємо на уроках </vt:lpstr>
      <vt:lpstr>День вчителя</vt:lpstr>
      <vt:lpstr>Презентация PowerPoint</vt:lpstr>
      <vt:lpstr>Зустрічаємо Новий рік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 вчителів початкової ланки Катеринівської ЗШ  І-ІІІ ст.</dc:title>
  <dc:creator>Админ</dc:creator>
  <cp:lastModifiedBy>1</cp:lastModifiedBy>
  <cp:revision>83</cp:revision>
  <dcterms:created xsi:type="dcterms:W3CDTF">2013-04-17T20:39:33Z</dcterms:created>
  <dcterms:modified xsi:type="dcterms:W3CDTF">2014-01-08T08:08:52Z</dcterms:modified>
</cp:coreProperties>
</file>