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0b8eacb3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0b8eacb3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10b8eacb3c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10b8eacb3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10b8eacb3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10b8eacb3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10b8eacb3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10b8eacb3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10b8eacb3c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10b8eacb3c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0b8eacb3c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10b8eacb3c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CE5C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190500" marR="190500" rtl="0" algn="l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b="1" lang="ru" sz="2500">
                <a:solidFill>
                  <a:srgbClr val="33333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Всесвітній день взаєморозуміння і миру</a:t>
            </a:r>
            <a:endParaRPr b="1" sz="2500">
              <a:solidFill>
                <a:srgbClr val="33333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3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092325"/>
            <a:ext cx="4454700" cy="393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23 лютого відзначається </a:t>
            </a:r>
            <a:r>
              <a:rPr b="1"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Всесвітній день взаєморозуміння і миру</a:t>
            </a:r>
            <a:r>
              <a:rPr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 В цей день у 1905 році відбулося заснування клубу Ротарі. Перший Ротарі-клуб мав на меті лише об’єднання бізнесменів з метою дружніх та доброзичливих стосунків і співпраці. Згодом виникла велика всесвітня організація — Ротарі Інтернешнл, яка позиціонує себе як відкрите, неполітичне, благочинне утворення. Члени клубу Ротарі, або ротаріанці — це  професіонали та лідери в різних напрямках бізнесу, які реалізують гуманітарні проекти, дотримуються етичних норм у професійній діяльності, прагнуть до встановлення взаєморозуміння і миру в усьому світі.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6400" y="1092325"/>
            <a:ext cx="3907475" cy="32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190750" y="63625"/>
            <a:ext cx="8388000" cy="10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215900" rtl="0" algn="l">
              <a:lnSpc>
                <a:spcPct val="114000"/>
              </a:lnSpc>
              <a:spcBef>
                <a:spcPts val="3400"/>
              </a:spcBef>
              <a:spcAft>
                <a:spcPts val="0"/>
              </a:spcAft>
              <a:buClr>
                <a:schemeClr val="dk1"/>
              </a:buClr>
              <a:buSzPct val="37931"/>
              <a:buFont typeface="Arial"/>
              <a:buNone/>
            </a:pPr>
            <a:r>
              <a:rPr b="1" lang="ru" sz="2900">
                <a:solidFill>
                  <a:srgbClr val="E43C3E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ЯК ВІДЗНАЧАТИ ВСЕСВІТНІЙ ДЕНЬ ВЗАЄМОРОЗУМІННЯ І МИРУ?</a:t>
            </a:r>
            <a:endParaRPr b="1" sz="2900">
              <a:solidFill>
                <a:srgbClr val="E43C3E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3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266350" y="1062075"/>
            <a:ext cx="8236800" cy="350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90500" marR="1905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ru" sz="1145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Ротаріанці відзначають не лише день 23 лютого, для них увесь лютий є місяцем взаєморозуміння і миру. Ротарі Інтернешнл рекомендує всім клубам в лютому включити до своєї програми щотижневих зустрічей спеціальні заходи, які підкреслюють необхідність розуміння й доброї волі для всього світу.</a:t>
            </a:r>
            <a:endParaRPr sz="1145">
              <a:solidFill>
                <a:srgbClr val="44444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90500" marR="190500" rtl="0" algn="l">
              <a:lnSpc>
                <a:spcPct val="16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ru" sz="1145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Для цього клуби Ротарі запрошують учасників з інших країн, проводять зустрічі з науковцями, влаштовують студентські програми обміну, проводять диспути з міжнародних питань, а також розважальні заходи. Члени Ротарі-клубів користуються можливістю познайомитися з іноземними колегами та спланувати свою подальшу діяльність на міжнародному рівні.</a:t>
            </a:r>
            <a:endParaRPr sz="1145">
              <a:solidFill>
                <a:srgbClr val="44444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90500" marR="190500" rtl="0" algn="l">
              <a:lnSpc>
                <a:spcPct val="16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ru" sz="1145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Українські Ротарі-клуби підтримують звичаї Ротарі-Інтернешнл та долучаються до святкування Всесвітнього дня взаєморозуміння і миру. Крім традиційних заходів, 23 лютого ротаріанці в Україні влаштовують Ротаріаду, в ході якої проводять флешмоби, а також конкурси для членів молодіжних Ротарі-клубів, які називаються Ротарактами. На цих конкурсах молоді люди змагаються в різних вміннях — від жестової мови до спілкування з тваринами, спортивних змагань чи вправності в боулінгу. Клуб-переможець наступного року приймає Ротаріаду в своєму місті.</a:t>
            </a:r>
            <a:endParaRPr sz="1145">
              <a:solidFill>
                <a:srgbClr val="44444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95000"/>
              </a:lnSpc>
              <a:spcBef>
                <a:spcPts val="1500"/>
              </a:spcBef>
              <a:spcAft>
                <a:spcPts val="1200"/>
              </a:spcAft>
              <a:buSzPts val="770"/>
              <a:buNone/>
            </a:pPr>
            <a:r>
              <a:t/>
            </a:r>
            <a:endParaRPr sz="126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215900" rtl="0" algn="l">
              <a:lnSpc>
                <a:spcPct val="114000"/>
              </a:lnSpc>
              <a:spcBef>
                <a:spcPts val="3400"/>
              </a:spcBef>
              <a:spcAft>
                <a:spcPts val="0"/>
              </a:spcAft>
              <a:buClr>
                <a:schemeClr val="dk1"/>
              </a:buClr>
              <a:buSzPct val="37931"/>
              <a:buFont typeface="Arial"/>
              <a:buNone/>
            </a:pPr>
            <a:r>
              <a:rPr b="1" lang="ru" sz="2900">
                <a:solidFill>
                  <a:srgbClr val="E43C3E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ЧОМУ ВАЖЛИВА ЦЯ ПОДІЯ? </a:t>
            </a:r>
            <a:endParaRPr b="1" sz="2900">
              <a:solidFill>
                <a:srgbClr val="E43C3E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3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99900" y="1017725"/>
            <a:ext cx="5861700" cy="381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190500" marR="19050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Програми Ротарі Інтернешнл виховують наступні покоління лідерів та забезпечують фінансування дій, що сприяють покращенню світу.</a:t>
            </a:r>
            <a:endParaRPr sz="1350">
              <a:solidFill>
                <a:srgbClr val="44444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90500" marR="190500" rtl="0" algn="l">
              <a:lnSpc>
                <a:spcPct val="18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Кожного року Ротарі обирає 100 спеціалістів з різних країн, яким надає стипендії для навчання в одному з всесвітніх центрів Ротарі. Постійною є програма для молодих людей з розвитку лідерських якостей. Програма включає одноденні семінари та тижневі табори, які охоплюють молодь від 14 до 30 років.</a:t>
            </a:r>
            <a:endParaRPr sz="1350">
              <a:solidFill>
                <a:srgbClr val="44444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6575" y="1017725"/>
            <a:ext cx="3221150" cy="294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258400" y="341850"/>
            <a:ext cx="5204100" cy="445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190500" marR="19050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Завдяки програмі Ротарі з міжнародного молодіжного обміну студенти вивчають іноземні мови, відкривають для себе інші культури та справді стають громадянами світу. Гранти — ще один важливий аспект діяльності Ротарі. Їх можуть отримати різноманітні проєкти — освітні, медичні, економічні, екологічні та інші.</a:t>
            </a:r>
            <a:endParaRPr sz="1350">
              <a:solidFill>
                <a:srgbClr val="44444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90500" marR="190500" rtl="0" algn="l">
              <a:lnSpc>
                <a:spcPct val="18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Ротарі Інтернешнл допомагає біженцям та бере участь у врегулюванні конфліктів, розширює доступ до безкоштовної медицини в бідних країнах, проводить інформаційні кампанії щодо профілактики й лікування СНІДу та інших хвороб.</a:t>
            </a:r>
            <a:endParaRPr sz="1350">
              <a:solidFill>
                <a:srgbClr val="44444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1300" y="666750"/>
            <a:ext cx="3387450" cy="320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160425" y="199400"/>
            <a:ext cx="5241600" cy="47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190500" marR="190500" rtl="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Так, для боротьби з поліомієлітом була розпочата спеціальна програма ще в 1985 році. Ротарі Інтернешнл вклала в цю програму більш ніж 850 мільйонів доларів, завдяки цьому стала можливою вакцинація двох мільярдів дітей в усьому світі.  Зараз людство знаходиться на межі повного викорінення поліомієліту, а Ротарі відіграла в цьому ключову роль.</a:t>
            </a:r>
            <a:endParaRPr sz="1350">
              <a:solidFill>
                <a:srgbClr val="44444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190500" marR="190500" rtl="0" algn="l">
              <a:lnSpc>
                <a:spcPct val="18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81481"/>
              <a:buFont typeface="Arial"/>
              <a:buNone/>
            </a:pPr>
            <a:r>
              <a:rPr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Ротарі Інтернешнл переймається екологічними проблемами та змінами клімату, тому її члени створюють природоохоронні та природовідновлювальні проєкти й використовують свої зв’язки для змін на краще у довкіллі.</a:t>
            </a:r>
            <a:endParaRPr sz="1350">
              <a:solidFill>
                <a:srgbClr val="44444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4425" y="152400"/>
            <a:ext cx="3478175" cy="347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41950" y="169525"/>
            <a:ext cx="8599800" cy="13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1350">
                <a:solidFill>
                  <a:srgbClr val="44444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Мабуть, неможливо перерахувати всі напрямки, якими займаються ротаріанці. За їх прикладом інші люди можуть усвідомити спільну відповідальність за нагальні проблеми нашого світу. Тому Всесвітній день взаєморозуміння і миру  важливий тим, що об’єднує всіх у зусиллях з покращення життя на цій планеті.</a:t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1475" y="1668325"/>
            <a:ext cx="4424850" cy="316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668325"/>
            <a:ext cx="4671425" cy="338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